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85" r:id="rId7"/>
    <p:sldId id="260" r:id="rId8"/>
    <p:sldId id="261" r:id="rId9"/>
    <p:sldId id="262" r:id="rId10"/>
    <p:sldId id="267" r:id="rId11"/>
    <p:sldId id="263" r:id="rId12"/>
    <p:sldId id="268" r:id="rId13"/>
    <p:sldId id="270" r:id="rId14"/>
    <p:sldId id="286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77" r:id="rId23"/>
    <p:sldId id="287" r:id="rId24"/>
    <p:sldId id="278" r:id="rId25"/>
    <p:sldId id="283" r:id="rId26"/>
    <p:sldId id="280" r:id="rId27"/>
    <p:sldId id="282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CE5F93-D522-498A-B59C-EB755F18A0C8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810A267-E307-46AD-AB69-09AFD85BAA72}">
      <dgm:prSet/>
      <dgm:spPr/>
      <dgm:t>
        <a:bodyPr/>
        <a:lstStyle/>
        <a:p>
          <a:r>
            <a:rPr lang="en-US"/>
            <a:t>route optimization </a:t>
          </a:r>
        </a:p>
      </dgm:t>
    </dgm:pt>
    <dgm:pt modelId="{53F8EFBC-452C-4012-A167-FC3F7BF013D4}" type="parTrans" cxnId="{99702EB4-4CFB-4496-9E04-4BD68DCDF49C}">
      <dgm:prSet/>
      <dgm:spPr/>
      <dgm:t>
        <a:bodyPr/>
        <a:lstStyle/>
        <a:p>
          <a:endParaRPr lang="en-US"/>
        </a:p>
      </dgm:t>
    </dgm:pt>
    <dgm:pt modelId="{EBE80B6E-C65B-467C-B721-DE5D5ABEE6CC}" type="sibTrans" cxnId="{99702EB4-4CFB-4496-9E04-4BD68DCDF49C}">
      <dgm:prSet/>
      <dgm:spPr/>
      <dgm:t>
        <a:bodyPr/>
        <a:lstStyle/>
        <a:p>
          <a:endParaRPr lang="en-US"/>
        </a:p>
      </dgm:t>
    </dgm:pt>
    <dgm:pt modelId="{BFD51531-07D5-46AE-96A5-DE6FF7DD1F7B}">
      <dgm:prSet/>
      <dgm:spPr/>
      <dgm:t>
        <a:bodyPr/>
        <a:lstStyle/>
        <a:p>
          <a:r>
            <a:rPr lang="en-US"/>
            <a:t>CO2 emissions estimation</a:t>
          </a:r>
        </a:p>
      </dgm:t>
    </dgm:pt>
    <dgm:pt modelId="{FB66FCC1-3A00-4214-9AD9-F6BDF74572F0}" type="parTrans" cxnId="{60B7ABB7-9109-4E6D-B993-2E6F1899616D}">
      <dgm:prSet/>
      <dgm:spPr/>
      <dgm:t>
        <a:bodyPr/>
        <a:lstStyle/>
        <a:p>
          <a:endParaRPr lang="en-US"/>
        </a:p>
      </dgm:t>
    </dgm:pt>
    <dgm:pt modelId="{EB1F4ACC-A41D-4520-BF24-B57DEEE46A02}" type="sibTrans" cxnId="{60B7ABB7-9109-4E6D-B993-2E6F1899616D}">
      <dgm:prSet/>
      <dgm:spPr/>
      <dgm:t>
        <a:bodyPr/>
        <a:lstStyle/>
        <a:p>
          <a:endParaRPr lang="en-US"/>
        </a:p>
      </dgm:t>
    </dgm:pt>
    <dgm:pt modelId="{8D381ACD-5B3F-48EE-A14F-047390A676E0}" type="pres">
      <dgm:prSet presAssocID="{B2CE5F93-D522-498A-B59C-EB755F18A0C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D634AC-7C37-4BD4-B125-474E4E4EC9AC}" type="pres">
      <dgm:prSet presAssocID="{9810A267-E307-46AD-AB69-09AFD85BAA72}" presName="hierRoot1" presStyleCnt="0"/>
      <dgm:spPr/>
    </dgm:pt>
    <dgm:pt modelId="{F57F5B0B-878F-4A56-8F83-87AC2711E186}" type="pres">
      <dgm:prSet presAssocID="{9810A267-E307-46AD-AB69-09AFD85BAA72}" presName="composite" presStyleCnt="0"/>
      <dgm:spPr/>
    </dgm:pt>
    <dgm:pt modelId="{FF1373DF-0F81-452B-8C17-A704563FEB45}" type="pres">
      <dgm:prSet presAssocID="{9810A267-E307-46AD-AB69-09AFD85BAA72}" presName="background" presStyleLbl="node0" presStyleIdx="0" presStyleCnt="2"/>
      <dgm:spPr/>
    </dgm:pt>
    <dgm:pt modelId="{778D5D7F-99CB-40A4-85D1-971610F3F1A6}" type="pres">
      <dgm:prSet presAssocID="{9810A267-E307-46AD-AB69-09AFD85BAA72}" presName="text" presStyleLbl="fgAcc0" presStyleIdx="0" presStyleCnt="2">
        <dgm:presLayoutVars>
          <dgm:chPref val="3"/>
        </dgm:presLayoutVars>
      </dgm:prSet>
      <dgm:spPr/>
    </dgm:pt>
    <dgm:pt modelId="{8F1C0B40-3BA2-4469-9A1B-EFDC73DDB59B}" type="pres">
      <dgm:prSet presAssocID="{9810A267-E307-46AD-AB69-09AFD85BAA72}" presName="hierChild2" presStyleCnt="0"/>
      <dgm:spPr/>
    </dgm:pt>
    <dgm:pt modelId="{AE53D836-3111-4A8A-98FA-7E93FDB44F18}" type="pres">
      <dgm:prSet presAssocID="{BFD51531-07D5-46AE-96A5-DE6FF7DD1F7B}" presName="hierRoot1" presStyleCnt="0"/>
      <dgm:spPr/>
    </dgm:pt>
    <dgm:pt modelId="{3151ED38-518C-46C9-9F61-1791993CEBF4}" type="pres">
      <dgm:prSet presAssocID="{BFD51531-07D5-46AE-96A5-DE6FF7DD1F7B}" presName="composite" presStyleCnt="0"/>
      <dgm:spPr/>
    </dgm:pt>
    <dgm:pt modelId="{844C8582-82BF-4D6B-AFDE-BC15ED904784}" type="pres">
      <dgm:prSet presAssocID="{BFD51531-07D5-46AE-96A5-DE6FF7DD1F7B}" presName="background" presStyleLbl="node0" presStyleIdx="1" presStyleCnt="2"/>
      <dgm:spPr/>
    </dgm:pt>
    <dgm:pt modelId="{C2E4D9C6-555E-48FD-9590-3FBC9D11FE1F}" type="pres">
      <dgm:prSet presAssocID="{BFD51531-07D5-46AE-96A5-DE6FF7DD1F7B}" presName="text" presStyleLbl="fgAcc0" presStyleIdx="1" presStyleCnt="2">
        <dgm:presLayoutVars>
          <dgm:chPref val="3"/>
        </dgm:presLayoutVars>
      </dgm:prSet>
      <dgm:spPr/>
    </dgm:pt>
    <dgm:pt modelId="{2256A640-066F-4B56-B3E2-3F9A14513910}" type="pres">
      <dgm:prSet presAssocID="{BFD51531-07D5-46AE-96A5-DE6FF7DD1F7B}" presName="hierChild2" presStyleCnt="0"/>
      <dgm:spPr/>
    </dgm:pt>
  </dgm:ptLst>
  <dgm:cxnLst>
    <dgm:cxn modelId="{0AB31001-1D1D-4487-A017-20DBFAD18323}" type="presOf" srcId="{9810A267-E307-46AD-AB69-09AFD85BAA72}" destId="{778D5D7F-99CB-40A4-85D1-971610F3F1A6}" srcOrd="0" destOrd="0" presId="urn:microsoft.com/office/officeart/2005/8/layout/hierarchy1"/>
    <dgm:cxn modelId="{0EF6589B-6B24-4766-BB6F-75EC9AAF9225}" type="presOf" srcId="{B2CE5F93-D522-498A-B59C-EB755F18A0C8}" destId="{8D381ACD-5B3F-48EE-A14F-047390A676E0}" srcOrd="0" destOrd="0" presId="urn:microsoft.com/office/officeart/2005/8/layout/hierarchy1"/>
    <dgm:cxn modelId="{99702EB4-4CFB-4496-9E04-4BD68DCDF49C}" srcId="{B2CE5F93-D522-498A-B59C-EB755F18A0C8}" destId="{9810A267-E307-46AD-AB69-09AFD85BAA72}" srcOrd="0" destOrd="0" parTransId="{53F8EFBC-452C-4012-A167-FC3F7BF013D4}" sibTransId="{EBE80B6E-C65B-467C-B721-DE5D5ABEE6CC}"/>
    <dgm:cxn modelId="{60B7ABB7-9109-4E6D-B993-2E6F1899616D}" srcId="{B2CE5F93-D522-498A-B59C-EB755F18A0C8}" destId="{BFD51531-07D5-46AE-96A5-DE6FF7DD1F7B}" srcOrd="1" destOrd="0" parTransId="{FB66FCC1-3A00-4214-9AD9-F6BDF74572F0}" sibTransId="{EB1F4ACC-A41D-4520-BF24-B57DEEE46A02}"/>
    <dgm:cxn modelId="{1A89F0F7-C5F6-4FA2-BC8D-675ADF579E7E}" type="presOf" srcId="{BFD51531-07D5-46AE-96A5-DE6FF7DD1F7B}" destId="{C2E4D9C6-555E-48FD-9590-3FBC9D11FE1F}" srcOrd="0" destOrd="0" presId="urn:microsoft.com/office/officeart/2005/8/layout/hierarchy1"/>
    <dgm:cxn modelId="{D0BD460B-994E-4B48-B950-2D1114611DBD}" type="presParOf" srcId="{8D381ACD-5B3F-48EE-A14F-047390A676E0}" destId="{B8D634AC-7C37-4BD4-B125-474E4E4EC9AC}" srcOrd="0" destOrd="0" presId="urn:microsoft.com/office/officeart/2005/8/layout/hierarchy1"/>
    <dgm:cxn modelId="{B0131438-7738-4BEB-B334-C6CEBACE0DC0}" type="presParOf" srcId="{B8D634AC-7C37-4BD4-B125-474E4E4EC9AC}" destId="{F57F5B0B-878F-4A56-8F83-87AC2711E186}" srcOrd="0" destOrd="0" presId="urn:microsoft.com/office/officeart/2005/8/layout/hierarchy1"/>
    <dgm:cxn modelId="{A3EDD379-F2DE-4C39-A491-D346DF35F20D}" type="presParOf" srcId="{F57F5B0B-878F-4A56-8F83-87AC2711E186}" destId="{FF1373DF-0F81-452B-8C17-A704563FEB45}" srcOrd="0" destOrd="0" presId="urn:microsoft.com/office/officeart/2005/8/layout/hierarchy1"/>
    <dgm:cxn modelId="{E9659BA3-4417-40C2-9E48-FF31390BE536}" type="presParOf" srcId="{F57F5B0B-878F-4A56-8F83-87AC2711E186}" destId="{778D5D7F-99CB-40A4-85D1-971610F3F1A6}" srcOrd="1" destOrd="0" presId="urn:microsoft.com/office/officeart/2005/8/layout/hierarchy1"/>
    <dgm:cxn modelId="{30623FAC-0200-4BC0-861B-152EBEE1B759}" type="presParOf" srcId="{B8D634AC-7C37-4BD4-B125-474E4E4EC9AC}" destId="{8F1C0B40-3BA2-4469-9A1B-EFDC73DDB59B}" srcOrd="1" destOrd="0" presId="urn:microsoft.com/office/officeart/2005/8/layout/hierarchy1"/>
    <dgm:cxn modelId="{9B7908B8-4A6A-4D5D-9980-4AF1DD0600A2}" type="presParOf" srcId="{8D381ACD-5B3F-48EE-A14F-047390A676E0}" destId="{AE53D836-3111-4A8A-98FA-7E93FDB44F18}" srcOrd="1" destOrd="0" presId="urn:microsoft.com/office/officeart/2005/8/layout/hierarchy1"/>
    <dgm:cxn modelId="{84B51CDD-C505-401E-9158-373BB82BBA70}" type="presParOf" srcId="{AE53D836-3111-4A8A-98FA-7E93FDB44F18}" destId="{3151ED38-518C-46C9-9F61-1791993CEBF4}" srcOrd="0" destOrd="0" presId="urn:microsoft.com/office/officeart/2005/8/layout/hierarchy1"/>
    <dgm:cxn modelId="{C1C8B653-0AF3-4073-8791-8B27B5D12259}" type="presParOf" srcId="{3151ED38-518C-46C9-9F61-1791993CEBF4}" destId="{844C8582-82BF-4D6B-AFDE-BC15ED904784}" srcOrd="0" destOrd="0" presId="urn:microsoft.com/office/officeart/2005/8/layout/hierarchy1"/>
    <dgm:cxn modelId="{A3DD74AC-0144-4C1D-846D-65D0EA17E362}" type="presParOf" srcId="{3151ED38-518C-46C9-9F61-1791993CEBF4}" destId="{C2E4D9C6-555E-48FD-9590-3FBC9D11FE1F}" srcOrd="1" destOrd="0" presId="urn:microsoft.com/office/officeart/2005/8/layout/hierarchy1"/>
    <dgm:cxn modelId="{FCEF7326-2B0B-457B-8E9D-B9540EAE77B6}" type="presParOf" srcId="{AE53D836-3111-4A8A-98FA-7E93FDB44F18}" destId="{2256A640-066F-4B56-B3E2-3F9A145139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1FE5F6-5CCB-404E-A324-0F72B982A52B}" type="doc">
      <dgm:prSet loTypeId="urn:microsoft.com/office/officeart/2005/8/layout/orgChart1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SG"/>
        </a:p>
      </dgm:t>
    </dgm:pt>
    <dgm:pt modelId="{09892A76-9024-4672-8668-3F941197A37A}">
      <dgm:prSet phldrT="[Text]"/>
      <dgm:spPr/>
      <dgm:t>
        <a:bodyPr/>
        <a:lstStyle/>
        <a:p>
          <a:r>
            <a:rPr lang="en-SG"/>
            <a:t>Original data</a:t>
          </a:r>
        </a:p>
      </dgm:t>
    </dgm:pt>
    <dgm:pt modelId="{C31F5A2C-9D3C-4880-AE6F-8F4025CDB303}" type="parTrans" cxnId="{507A95EF-C542-4F83-9431-B7216D8D7433}">
      <dgm:prSet/>
      <dgm:spPr/>
      <dgm:t>
        <a:bodyPr/>
        <a:lstStyle/>
        <a:p>
          <a:endParaRPr lang="en-SG"/>
        </a:p>
      </dgm:t>
    </dgm:pt>
    <dgm:pt modelId="{77A1A661-8448-48A2-B7D8-A75126F9B4DF}" type="sibTrans" cxnId="{507A95EF-C542-4F83-9431-B7216D8D7433}">
      <dgm:prSet/>
      <dgm:spPr/>
      <dgm:t>
        <a:bodyPr/>
        <a:lstStyle/>
        <a:p>
          <a:endParaRPr lang="en-SG"/>
        </a:p>
      </dgm:t>
    </dgm:pt>
    <dgm:pt modelId="{D0217596-A571-4DAD-8841-E861CEABB616}">
      <dgm:prSet phldrT="[Text]"/>
      <dgm:spPr/>
      <dgm:t>
        <a:bodyPr/>
        <a:lstStyle/>
        <a:p>
          <a:r>
            <a:rPr lang="en-SG"/>
            <a:t>Pretreatment</a:t>
          </a:r>
        </a:p>
      </dgm:t>
    </dgm:pt>
    <dgm:pt modelId="{040A0762-D782-4141-AF6C-58B7BE3B2A9C}" type="parTrans" cxnId="{8DB256CA-F37A-4925-8CCE-3EB18A9470CC}">
      <dgm:prSet/>
      <dgm:spPr/>
      <dgm:t>
        <a:bodyPr/>
        <a:lstStyle/>
        <a:p>
          <a:endParaRPr lang="en-SG"/>
        </a:p>
      </dgm:t>
    </dgm:pt>
    <dgm:pt modelId="{B7E87560-7CFF-4589-8B7E-DDC9B3F539DA}" type="sibTrans" cxnId="{8DB256CA-F37A-4925-8CCE-3EB18A9470CC}">
      <dgm:prSet/>
      <dgm:spPr/>
      <dgm:t>
        <a:bodyPr/>
        <a:lstStyle/>
        <a:p>
          <a:endParaRPr lang="en-SG"/>
        </a:p>
      </dgm:t>
    </dgm:pt>
    <dgm:pt modelId="{DCD63E9F-572C-4E12-B9AF-2A19C44AC359}">
      <dgm:prSet phldrT="[Text]"/>
      <dgm:spPr/>
      <dgm:t>
        <a:bodyPr/>
        <a:lstStyle/>
        <a:p>
          <a:r>
            <a:rPr lang="en-SG"/>
            <a:t>Fuel Consumption</a:t>
          </a:r>
        </a:p>
      </dgm:t>
    </dgm:pt>
    <dgm:pt modelId="{A4EB50CC-4AEE-45D6-BC2A-37D9519D6F2F}" type="parTrans" cxnId="{57080ABF-A27E-4074-A09B-FB01A24E2BEC}">
      <dgm:prSet/>
      <dgm:spPr/>
      <dgm:t>
        <a:bodyPr/>
        <a:lstStyle/>
        <a:p>
          <a:endParaRPr lang="en-SG"/>
        </a:p>
      </dgm:t>
    </dgm:pt>
    <dgm:pt modelId="{5774A7E9-D105-4EAC-9060-4A6104B707A2}" type="sibTrans" cxnId="{57080ABF-A27E-4074-A09B-FB01A24E2BEC}">
      <dgm:prSet/>
      <dgm:spPr/>
      <dgm:t>
        <a:bodyPr/>
        <a:lstStyle/>
        <a:p>
          <a:endParaRPr lang="en-SG"/>
        </a:p>
      </dgm:t>
    </dgm:pt>
    <dgm:pt modelId="{E6596F2C-29EF-4BA3-9166-1F88F151475B}">
      <dgm:prSet phldrT="[Text]"/>
      <dgm:spPr/>
      <dgm:t>
        <a:bodyPr/>
        <a:lstStyle/>
        <a:p>
          <a:r>
            <a:rPr lang="en-SG"/>
            <a:t>Speed</a:t>
          </a:r>
        </a:p>
      </dgm:t>
    </dgm:pt>
    <dgm:pt modelId="{E1C50B7C-0FE0-4436-AF69-2C539927F0C2}" type="parTrans" cxnId="{2A23F9E7-E7AF-42D3-932F-A5C74048D9F3}">
      <dgm:prSet/>
      <dgm:spPr/>
      <dgm:t>
        <a:bodyPr/>
        <a:lstStyle/>
        <a:p>
          <a:endParaRPr lang="en-SG"/>
        </a:p>
      </dgm:t>
    </dgm:pt>
    <dgm:pt modelId="{A1A1D811-7E84-45EE-9B82-F72C405515E1}" type="sibTrans" cxnId="{2A23F9E7-E7AF-42D3-932F-A5C74048D9F3}">
      <dgm:prSet/>
      <dgm:spPr/>
      <dgm:t>
        <a:bodyPr/>
        <a:lstStyle/>
        <a:p>
          <a:endParaRPr lang="en-SG"/>
        </a:p>
      </dgm:t>
    </dgm:pt>
    <dgm:pt modelId="{B8180E04-23DB-423B-B4E4-C40420E0C61F}">
      <dgm:prSet phldrT="[Text]"/>
      <dgm:spPr/>
      <dgm:t>
        <a:bodyPr/>
        <a:lstStyle/>
        <a:p>
          <a:r>
            <a:rPr lang="en-SG"/>
            <a:t>Outlier Detection</a:t>
          </a:r>
        </a:p>
      </dgm:t>
    </dgm:pt>
    <dgm:pt modelId="{CDDDECDC-E839-4561-A199-EF8FCB061587}" type="parTrans" cxnId="{4D4F4D85-1E01-4258-9894-33E1411A9389}">
      <dgm:prSet/>
      <dgm:spPr/>
      <dgm:t>
        <a:bodyPr/>
        <a:lstStyle/>
        <a:p>
          <a:endParaRPr lang="en-SG"/>
        </a:p>
      </dgm:t>
    </dgm:pt>
    <dgm:pt modelId="{A63ED535-6CFC-484A-A413-08BE5A0B22FA}" type="sibTrans" cxnId="{4D4F4D85-1E01-4258-9894-33E1411A9389}">
      <dgm:prSet/>
      <dgm:spPr/>
      <dgm:t>
        <a:bodyPr/>
        <a:lstStyle/>
        <a:p>
          <a:endParaRPr lang="en-SG"/>
        </a:p>
      </dgm:t>
    </dgm:pt>
    <dgm:pt modelId="{106FE0AF-88E5-4315-880E-D669DB369BE1}">
      <dgm:prSet phldrT="[Text]"/>
      <dgm:spPr/>
      <dgm:t>
        <a:bodyPr/>
        <a:lstStyle/>
        <a:p>
          <a:r>
            <a:rPr lang="en-SG"/>
            <a:t>Abnormal FC</a:t>
          </a:r>
        </a:p>
      </dgm:t>
    </dgm:pt>
    <dgm:pt modelId="{ADE73108-AAAD-4C8B-9EB8-E07C11845D2F}" type="parTrans" cxnId="{02777F76-B51D-4FBB-8CD8-0E6FDA298E05}">
      <dgm:prSet/>
      <dgm:spPr/>
      <dgm:t>
        <a:bodyPr/>
        <a:lstStyle/>
        <a:p>
          <a:endParaRPr lang="en-SG"/>
        </a:p>
      </dgm:t>
    </dgm:pt>
    <dgm:pt modelId="{B78CA398-4A51-4A50-B565-047CE375404A}" type="sibTrans" cxnId="{02777F76-B51D-4FBB-8CD8-0E6FDA298E05}">
      <dgm:prSet/>
      <dgm:spPr/>
      <dgm:t>
        <a:bodyPr/>
        <a:lstStyle/>
        <a:p>
          <a:endParaRPr lang="en-SG"/>
        </a:p>
      </dgm:t>
    </dgm:pt>
    <dgm:pt modelId="{5FCE29AC-4B0C-456E-803F-0BEFE3167170}">
      <dgm:prSet phldrT="[Text]"/>
      <dgm:spPr/>
      <dgm:t>
        <a:bodyPr/>
        <a:lstStyle/>
        <a:p>
          <a:r>
            <a:rPr lang="en-SG"/>
            <a:t>Repair and cleaning</a:t>
          </a:r>
        </a:p>
      </dgm:t>
    </dgm:pt>
    <dgm:pt modelId="{AB4D425C-40ED-471F-BE42-5FBBFD25C230}" type="parTrans" cxnId="{51F84196-4548-41DA-A8AC-27FDA04F0FCD}">
      <dgm:prSet/>
      <dgm:spPr/>
      <dgm:t>
        <a:bodyPr/>
        <a:lstStyle/>
        <a:p>
          <a:endParaRPr lang="en-SG"/>
        </a:p>
      </dgm:t>
    </dgm:pt>
    <dgm:pt modelId="{3DFAF50E-2EDE-454A-92AE-A85BDC1B5CBE}" type="sibTrans" cxnId="{51F84196-4548-41DA-A8AC-27FDA04F0FCD}">
      <dgm:prSet/>
      <dgm:spPr/>
      <dgm:t>
        <a:bodyPr/>
        <a:lstStyle/>
        <a:p>
          <a:endParaRPr lang="en-SG"/>
        </a:p>
      </dgm:t>
    </dgm:pt>
    <dgm:pt modelId="{18397F39-B0E3-4360-A581-327E0AA8FE97}">
      <dgm:prSet phldrT="[Text]"/>
      <dgm:spPr/>
      <dgm:t>
        <a:bodyPr/>
        <a:lstStyle/>
        <a:p>
          <a:r>
            <a:rPr lang="en-SG"/>
            <a:t>Normal FC</a:t>
          </a:r>
        </a:p>
      </dgm:t>
    </dgm:pt>
    <dgm:pt modelId="{0D8996C5-1C28-4B47-B2B6-D28B0016BCAE}" type="parTrans" cxnId="{2E3E27AC-2852-4508-B80C-3674958C29FA}">
      <dgm:prSet/>
      <dgm:spPr/>
      <dgm:t>
        <a:bodyPr/>
        <a:lstStyle/>
        <a:p>
          <a:endParaRPr lang="en-SG"/>
        </a:p>
      </dgm:t>
    </dgm:pt>
    <dgm:pt modelId="{1DD3A531-0831-46C4-8054-64FC4D448BF6}" type="sibTrans" cxnId="{2E3E27AC-2852-4508-B80C-3674958C29FA}">
      <dgm:prSet/>
      <dgm:spPr/>
      <dgm:t>
        <a:bodyPr/>
        <a:lstStyle/>
        <a:p>
          <a:endParaRPr lang="en-SG"/>
        </a:p>
      </dgm:t>
    </dgm:pt>
    <dgm:pt modelId="{7BFA70C4-9067-454D-B340-CB57E363634E}">
      <dgm:prSet phldrT="[Text]"/>
      <dgm:spPr/>
      <dgm:t>
        <a:bodyPr/>
        <a:lstStyle/>
        <a:p>
          <a:r>
            <a:rPr lang="en-SG"/>
            <a:t>Rising Edge</a:t>
          </a:r>
        </a:p>
      </dgm:t>
    </dgm:pt>
    <dgm:pt modelId="{E9542B18-5BE2-4B95-B326-F31637190FE3}" type="parTrans" cxnId="{8B147D51-BED1-4923-BB14-C15221E7BF92}">
      <dgm:prSet/>
      <dgm:spPr/>
      <dgm:t>
        <a:bodyPr/>
        <a:lstStyle/>
        <a:p>
          <a:endParaRPr lang="en-SG"/>
        </a:p>
      </dgm:t>
    </dgm:pt>
    <dgm:pt modelId="{FDB478C1-E722-4E08-8712-FD18F932EEDF}" type="sibTrans" cxnId="{8B147D51-BED1-4923-BB14-C15221E7BF92}">
      <dgm:prSet/>
      <dgm:spPr/>
      <dgm:t>
        <a:bodyPr/>
        <a:lstStyle/>
        <a:p>
          <a:endParaRPr lang="en-SG"/>
        </a:p>
      </dgm:t>
    </dgm:pt>
    <dgm:pt modelId="{D8821D23-55D7-44F1-871D-D5ADA7DE92DF}">
      <dgm:prSet phldrT="[Text]"/>
      <dgm:spPr/>
      <dgm:t>
        <a:bodyPr/>
        <a:lstStyle/>
        <a:p>
          <a:r>
            <a:rPr lang="en-SG"/>
            <a:t>Cluster Analysis</a:t>
          </a:r>
        </a:p>
      </dgm:t>
    </dgm:pt>
    <dgm:pt modelId="{7EA24ED7-FF8F-4043-9020-85F628BF8B7D}" type="parTrans" cxnId="{D2ACB670-8461-43D2-B4FB-31ED56B3F78C}">
      <dgm:prSet/>
      <dgm:spPr/>
      <dgm:t>
        <a:bodyPr/>
        <a:lstStyle/>
        <a:p>
          <a:endParaRPr lang="en-SG"/>
        </a:p>
      </dgm:t>
    </dgm:pt>
    <dgm:pt modelId="{96A6249F-5207-4CA6-AD54-8D5F78849BC7}" type="sibTrans" cxnId="{D2ACB670-8461-43D2-B4FB-31ED56B3F78C}">
      <dgm:prSet/>
      <dgm:spPr/>
      <dgm:t>
        <a:bodyPr/>
        <a:lstStyle/>
        <a:p>
          <a:endParaRPr lang="en-SG"/>
        </a:p>
      </dgm:t>
    </dgm:pt>
    <dgm:pt modelId="{1320D41D-055A-4DE9-910A-0D69B64A5FD9}">
      <dgm:prSet phldrT="[Text]"/>
      <dgm:spPr/>
      <dgm:t>
        <a:bodyPr/>
        <a:lstStyle/>
        <a:p>
          <a:r>
            <a:rPr lang="en-SG"/>
            <a:t>Refuelling</a:t>
          </a:r>
        </a:p>
      </dgm:t>
    </dgm:pt>
    <dgm:pt modelId="{8B452ACA-F4C1-4655-9344-72D5A0BEDE1F}" type="parTrans" cxnId="{988B3F7F-C04D-4B6A-BB96-347CE613AACF}">
      <dgm:prSet/>
      <dgm:spPr/>
      <dgm:t>
        <a:bodyPr/>
        <a:lstStyle/>
        <a:p>
          <a:endParaRPr lang="en-SG"/>
        </a:p>
      </dgm:t>
    </dgm:pt>
    <dgm:pt modelId="{95DEC274-A7AC-468C-B0D0-344067B6C92D}" type="sibTrans" cxnId="{988B3F7F-C04D-4B6A-BB96-347CE613AACF}">
      <dgm:prSet/>
      <dgm:spPr/>
      <dgm:t>
        <a:bodyPr/>
        <a:lstStyle/>
        <a:p>
          <a:endParaRPr lang="en-SG"/>
        </a:p>
      </dgm:t>
    </dgm:pt>
    <dgm:pt modelId="{1EDE3E4D-CBDF-4271-97C7-85D410134401}">
      <dgm:prSet phldrT="[Text]"/>
      <dgm:spPr/>
      <dgm:t>
        <a:bodyPr/>
        <a:lstStyle/>
        <a:p>
          <a:r>
            <a:rPr lang="en-SG"/>
            <a:t>Probability Analysis</a:t>
          </a:r>
        </a:p>
      </dgm:t>
    </dgm:pt>
    <dgm:pt modelId="{70EB5083-1849-4381-986D-AC2119920593}" type="parTrans" cxnId="{D5FC5FDE-9EF3-4941-AE6A-5982CDEEEC59}">
      <dgm:prSet/>
      <dgm:spPr/>
      <dgm:t>
        <a:bodyPr/>
        <a:lstStyle/>
        <a:p>
          <a:endParaRPr lang="en-SG"/>
        </a:p>
      </dgm:t>
    </dgm:pt>
    <dgm:pt modelId="{3C0CC10B-B32B-4B1A-856A-86955F888218}" type="sibTrans" cxnId="{D5FC5FDE-9EF3-4941-AE6A-5982CDEEEC59}">
      <dgm:prSet/>
      <dgm:spPr/>
      <dgm:t>
        <a:bodyPr/>
        <a:lstStyle/>
        <a:p>
          <a:endParaRPr lang="en-SG"/>
        </a:p>
      </dgm:t>
    </dgm:pt>
    <dgm:pt modelId="{CBA76E6B-9DE4-4ABC-BF6E-0D13C380CFE1}">
      <dgm:prSet phldrT="[Text]"/>
      <dgm:spPr/>
      <dgm:t>
        <a:bodyPr/>
        <a:lstStyle/>
        <a:p>
          <a:r>
            <a:rPr lang="en-SG"/>
            <a:t>Refuelling</a:t>
          </a:r>
        </a:p>
      </dgm:t>
    </dgm:pt>
    <dgm:pt modelId="{09A3B4B9-6262-470E-9D84-5359A2BC13B2}" type="parTrans" cxnId="{56C023BD-36A0-49A1-B5F5-573C6A894EE4}">
      <dgm:prSet/>
      <dgm:spPr/>
      <dgm:t>
        <a:bodyPr/>
        <a:lstStyle/>
        <a:p>
          <a:endParaRPr lang="en-SG"/>
        </a:p>
      </dgm:t>
    </dgm:pt>
    <dgm:pt modelId="{17B2734B-634C-437E-B0E0-AFD21A4FFACC}" type="sibTrans" cxnId="{56C023BD-36A0-49A1-B5F5-573C6A894EE4}">
      <dgm:prSet/>
      <dgm:spPr/>
      <dgm:t>
        <a:bodyPr/>
        <a:lstStyle/>
        <a:p>
          <a:endParaRPr lang="en-SG"/>
        </a:p>
      </dgm:t>
    </dgm:pt>
    <dgm:pt modelId="{8BA4F835-A336-423D-8B7A-918FC2347B19}" type="pres">
      <dgm:prSet presAssocID="{B61FE5F6-5CCB-404E-A324-0F72B982A5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5236BA4-A456-4E73-939C-3C11027122D8}" type="pres">
      <dgm:prSet presAssocID="{09892A76-9024-4672-8668-3F941197A37A}" presName="hierRoot1" presStyleCnt="0">
        <dgm:presLayoutVars>
          <dgm:hierBranch val="init"/>
        </dgm:presLayoutVars>
      </dgm:prSet>
      <dgm:spPr/>
    </dgm:pt>
    <dgm:pt modelId="{F8AE6413-9D7B-4E02-92BB-E8595793DB4F}" type="pres">
      <dgm:prSet presAssocID="{09892A76-9024-4672-8668-3F941197A37A}" presName="rootComposite1" presStyleCnt="0"/>
      <dgm:spPr/>
    </dgm:pt>
    <dgm:pt modelId="{18EB77CF-767A-4C99-AC55-18184FD99C6D}" type="pres">
      <dgm:prSet presAssocID="{09892A76-9024-4672-8668-3F941197A37A}" presName="rootText1" presStyleLbl="node0" presStyleIdx="0" presStyleCnt="2">
        <dgm:presLayoutVars>
          <dgm:chPref val="3"/>
        </dgm:presLayoutVars>
      </dgm:prSet>
      <dgm:spPr/>
    </dgm:pt>
    <dgm:pt modelId="{20722F2A-B612-414A-94BA-80A3A407EF48}" type="pres">
      <dgm:prSet presAssocID="{09892A76-9024-4672-8668-3F941197A37A}" presName="rootConnector1" presStyleLbl="node1" presStyleIdx="0" presStyleCnt="0"/>
      <dgm:spPr/>
    </dgm:pt>
    <dgm:pt modelId="{2C994595-0E24-4F5D-9703-E2704AF39420}" type="pres">
      <dgm:prSet presAssocID="{09892A76-9024-4672-8668-3F941197A37A}" presName="hierChild2" presStyleCnt="0"/>
      <dgm:spPr/>
    </dgm:pt>
    <dgm:pt modelId="{F44CEBC2-5DEE-419D-84E8-DFDA5EB627AE}" type="pres">
      <dgm:prSet presAssocID="{040A0762-D782-4141-AF6C-58B7BE3B2A9C}" presName="Name37" presStyleLbl="parChTrans1D2" presStyleIdx="0" presStyleCnt="2"/>
      <dgm:spPr/>
    </dgm:pt>
    <dgm:pt modelId="{76B165BC-7C33-4C7C-A9A2-0E3919878825}" type="pres">
      <dgm:prSet presAssocID="{D0217596-A571-4DAD-8841-E861CEABB616}" presName="hierRoot2" presStyleCnt="0">
        <dgm:presLayoutVars>
          <dgm:hierBranch val="init"/>
        </dgm:presLayoutVars>
      </dgm:prSet>
      <dgm:spPr/>
    </dgm:pt>
    <dgm:pt modelId="{3F06A88E-FB71-4D68-8824-02824A0411E0}" type="pres">
      <dgm:prSet presAssocID="{D0217596-A571-4DAD-8841-E861CEABB616}" presName="rootComposite" presStyleCnt="0"/>
      <dgm:spPr/>
    </dgm:pt>
    <dgm:pt modelId="{46226EF1-4083-43F9-ADF2-E402E658275C}" type="pres">
      <dgm:prSet presAssocID="{D0217596-A571-4DAD-8841-E861CEABB616}" presName="rootText" presStyleLbl="node2" presStyleIdx="0" presStyleCnt="2">
        <dgm:presLayoutVars>
          <dgm:chPref val="3"/>
        </dgm:presLayoutVars>
      </dgm:prSet>
      <dgm:spPr/>
    </dgm:pt>
    <dgm:pt modelId="{3DC9B1C9-B9CB-4ED8-8869-E729B817E5E4}" type="pres">
      <dgm:prSet presAssocID="{D0217596-A571-4DAD-8841-E861CEABB616}" presName="rootConnector" presStyleLbl="node2" presStyleIdx="0" presStyleCnt="2"/>
      <dgm:spPr/>
    </dgm:pt>
    <dgm:pt modelId="{886F604B-E385-4DC7-B36F-9F1C5B926D09}" type="pres">
      <dgm:prSet presAssocID="{D0217596-A571-4DAD-8841-E861CEABB616}" presName="hierChild4" presStyleCnt="0"/>
      <dgm:spPr/>
    </dgm:pt>
    <dgm:pt modelId="{D55B66E1-C863-4CD5-8AFA-C251B51D8244}" type="pres">
      <dgm:prSet presAssocID="{A4EB50CC-4AEE-45D6-BC2A-37D9519D6F2F}" presName="Name37" presStyleLbl="parChTrans1D3" presStyleIdx="0" presStyleCnt="3"/>
      <dgm:spPr/>
    </dgm:pt>
    <dgm:pt modelId="{B1D35D11-24D3-46EC-A338-903B0FE2F34E}" type="pres">
      <dgm:prSet presAssocID="{DCD63E9F-572C-4E12-B9AF-2A19C44AC359}" presName="hierRoot2" presStyleCnt="0">
        <dgm:presLayoutVars>
          <dgm:hierBranch val="init"/>
        </dgm:presLayoutVars>
      </dgm:prSet>
      <dgm:spPr/>
    </dgm:pt>
    <dgm:pt modelId="{957CF5AD-0D51-4748-9A4B-17405C289CB4}" type="pres">
      <dgm:prSet presAssocID="{DCD63E9F-572C-4E12-B9AF-2A19C44AC359}" presName="rootComposite" presStyleCnt="0"/>
      <dgm:spPr/>
    </dgm:pt>
    <dgm:pt modelId="{458325A8-3685-4E07-8CC1-6E16108AD766}" type="pres">
      <dgm:prSet presAssocID="{DCD63E9F-572C-4E12-B9AF-2A19C44AC359}" presName="rootText" presStyleLbl="node3" presStyleIdx="0" presStyleCnt="3">
        <dgm:presLayoutVars>
          <dgm:chPref val="3"/>
        </dgm:presLayoutVars>
      </dgm:prSet>
      <dgm:spPr/>
    </dgm:pt>
    <dgm:pt modelId="{2294CCB2-7E88-43B3-B630-34D5614DF3E5}" type="pres">
      <dgm:prSet presAssocID="{DCD63E9F-572C-4E12-B9AF-2A19C44AC359}" presName="rootConnector" presStyleLbl="node3" presStyleIdx="0" presStyleCnt="3"/>
      <dgm:spPr/>
    </dgm:pt>
    <dgm:pt modelId="{A673503F-21A7-46BD-9CDD-A4678937B54D}" type="pres">
      <dgm:prSet presAssocID="{DCD63E9F-572C-4E12-B9AF-2A19C44AC359}" presName="hierChild4" presStyleCnt="0"/>
      <dgm:spPr/>
    </dgm:pt>
    <dgm:pt modelId="{6D261F98-F9F8-4C5E-BD9F-B837F07ADAEB}" type="pres">
      <dgm:prSet presAssocID="{CDDDECDC-E839-4561-A199-EF8FCB061587}" presName="Name37" presStyleLbl="parChTrans1D4" presStyleIdx="0" presStyleCnt="6"/>
      <dgm:spPr/>
    </dgm:pt>
    <dgm:pt modelId="{C3D4BA15-6ACD-4663-B7A0-E59E16C0E09F}" type="pres">
      <dgm:prSet presAssocID="{B8180E04-23DB-423B-B4E4-C40420E0C61F}" presName="hierRoot2" presStyleCnt="0">
        <dgm:presLayoutVars>
          <dgm:hierBranch val="init"/>
        </dgm:presLayoutVars>
      </dgm:prSet>
      <dgm:spPr/>
    </dgm:pt>
    <dgm:pt modelId="{FD02F71F-2CDA-4347-ADC9-2DAA92224027}" type="pres">
      <dgm:prSet presAssocID="{B8180E04-23DB-423B-B4E4-C40420E0C61F}" presName="rootComposite" presStyleCnt="0"/>
      <dgm:spPr/>
    </dgm:pt>
    <dgm:pt modelId="{0C116B9A-E2A2-4F9D-A746-9C78AB2E5958}" type="pres">
      <dgm:prSet presAssocID="{B8180E04-23DB-423B-B4E4-C40420E0C61F}" presName="rootText" presStyleLbl="node4" presStyleIdx="0" presStyleCnt="6">
        <dgm:presLayoutVars>
          <dgm:chPref val="3"/>
        </dgm:presLayoutVars>
      </dgm:prSet>
      <dgm:spPr/>
    </dgm:pt>
    <dgm:pt modelId="{066367A8-3E84-4EAF-8B76-138224F9A6BB}" type="pres">
      <dgm:prSet presAssocID="{B8180E04-23DB-423B-B4E4-C40420E0C61F}" presName="rootConnector" presStyleLbl="node4" presStyleIdx="0" presStyleCnt="6"/>
      <dgm:spPr/>
    </dgm:pt>
    <dgm:pt modelId="{66836EB9-33E3-44BD-9D4D-FAB088C8F271}" type="pres">
      <dgm:prSet presAssocID="{B8180E04-23DB-423B-B4E4-C40420E0C61F}" presName="hierChild4" presStyleCnt="0"/>
      <dgm:spPr/>
    </dgm:pt>
    <dgm:pt modelId="{E2A9CC67-5EEE-4C2E-A571-E5A4362656DF}" type="pres">
      <dgm:prSet presAssocID="{ADE73108-AAAD-4C8B-9EB8-E07C11845D2F}" presName="Name37" presStyleLbl="parChTrans1D4" presStyleIdx="1" presStyleCnt="6"/>
      <dgm:spPr/>
    </dgm:pt>
    <dgm:pt modelId="{7FA6CBD8-58DA-4C06-B2C0-ACC6E18328A3}" type="pres">
      <dgm:prSet presAssocID="{106FE0AF-88E5-4315-880E-D669DB369BE1}" presName="hierRoot2" presStyleCnt="0">
        <dgm:presLayoutVars>
          <dgm:hierBranch val="init"/>
        </dgm:presLayoutVars>
      </dgm:prSet>
      <dgm:spPr/>
    </dgm:pt>
    <dgm:pt modelId="{385045AB-897C-4714-B5C3-FFB91BAF3139}" type="pres">
      <dgm:prSet presAssocID="{106FE0AF-88E5-4315-880E-D669DB369BE1}" presName="rootComposite" presStyleCnt="0"/>
      <dgm:spPr/>
    </dgm:pt>
    <dgm:pt modelId="{CFCE1C6C-C452-45FB-A8CE-DE8F404FFC80}" type="pres">
      <dgm:prSet presAssocID="{106FE0AF-88E5-4315-880E-D669DB369BE1}" presName="rootText" presStyleLbl="node4" presStyleIdx="1" presStyleCnt="6">
        <dgm:presLayoutVars>
          <dgm:chPref val="3"/>
        </dgm:presLayoutVars>
      </dgm:prSet>
      <dgm:spPr/>
    </dgm:pt>
    <dgm:pt modelId="{8E19AF9B-D556-4868-8FFF-11AFE5CE5B1A}" type="pres">
      <dgm:prSet presAssocID="{106FE0AF-88E5-4315-880E-D669DB369BE1}" presName="rootConnector" presStyleLbl="node4" presStyleIdx="1" presStyleCnt="6"/>
      <dgm:spPr/>
    </dgm:pt>
    <dgm:pt modelId="{13D13115-120B-47B4-9CC9-5A76421650A7}" type="pres">
      <dgm:prSet presAssocID="{106FE0AF-88E5-4315-880E-D669DB369BE1}" presName="hierChild4" presStyleCnt="0"/>
      <dgm:spPr/>
    </dgm:pt>
    <dgm:pt modelId="{D053F65B-3B99-4D06-B972-22A301D728F1}" type="pres">
      <dgm:prSet presAssocID="{AB4D425C-40ED-471F-BE42-5FBBFD25C230}" presName="Name37" presStyleLbl="parChTrans1D4" presStyleIdx="2" presStyleCnt="6"/>
      <dgm:spPr/>
    </dgm:pt>
    <dgm:pt modelId="{347F609F-24AF-489A-97B8-34B34AA56507}" type="pres">
      <dgm:prSet presAssocID="{5FCE29AC-4B0C-456E-803F-0BEFE3167170}" presName="hierRoot2" presStyleCnt="0">
        <dgm:presLayoutVars>
          <dgm:hierBranch val="init"/>
        </dgm:presLayoutVars>
      </dgm:prSet>
      <dgm:spPr/>
    </dgm:pt>
    <dgm:pt modelId="{D45A93B3-D6AB-41BF-BC78-B3E0983DCEFD}" type="pres">
      <dgm:prSet presAssocID="{5FCE29AC-4B0C-456E-803F-0BEFE3167170}" presName="rootComposite" presStyleCnt="0"/>
      <dgm:spPr/>
    </dgm:pt>
    <dgm:pt modelId="{D60CD364-674D-47B9-9E1F-A082C02BE5C7}" type="pres">
      <dgm:prSet presAssocID="{5FCE29AC-4B0C-456E-803F-0BEFE3167170}" presName="rootText" presStyleLbl="node4" presStyleIdx="2" presStyleCnt="6">
        <dgm:presLayoutVars>
          <dgm:chPref val="3"/>
        </dgm:presLayoutVars>
      </dgm:prSet>
      <dgm:spPr/>
    </dgm:pt>
    <dgm:pt modelId="{D885A1A6-21CE-48A2-A431-844C9994CA3C}" type="pres">
      <dgm:prSet presAssocID="{5FCE29AC-4B0C-456E-803F-0BEFE3167170}" presName="rootConnector" presStyleLbl="node4" presStyleIdx="2" presStyleCnt="6"/>
      <dgm:spPr/>
    </dgm:pt>
    <dgm:pt modelId="{17AC6C81-C3E1-49EE-80D2-306F3903AFA3}" type="pres">
      <dgm:prSet presAssocID="{5FCE29AC-4B0C-456E-803F-0BEFE3167170}" presName="hierChild4" presStyleCnt="0"/>
      <dgm:spPr/>
    </dgm:pt>
    <dgm:pt modelId="{BF5F2F0A-F294-4A2F-A377-FF9F2730B459}" type="pres">
      <dgm:prSet presAssocID="{5FCE29AC-4B0C-456E-803F-0BEFE3167170}" presName="hierChild5" presStyleCnt="0"/>
      <dgm:spPr/>
    </dgm:pt>
    <dgm:pt modelId="{53000803-013D-4B86-ABE2-AFDEFDD0ED45}" type="pres">
      <dgm:prSet presAssocID="{106FE0AF-88E5-4315-880E-D669DB369BE1}" presName="hierChild5" presStyleCnt="0"/>
      <dgm:spPr/>
    </dgm:pt>
    <dgm:pt modelId="{8898F482-E073-45BF-BF5A-3E3A89084C26}" type="pres">
      <dgm:prSet presAssocID="{0D8996C5-1C28-4B47-B2B6-D28B0016BCAE}" presName="Name37" presStyleLbl="parChTrans1D4" presStyleIdx="3" presStyleCnt="6"/>
      <dgm:spPr/>
    </dgm:pt>
    <dgm:pt modelId="{1E9FD017-9E4F-486B-B105-17A469D7BFEB}" type="pres">
      <dgm:prSet presAssocID="{18397F39-B0E3-4360-A581-327E0AA8FE97}" presName="hierRoot2" presStyleCnt="0">
        <dgm:presLayoutVars>
          <dgm:hierBranch val="init"/>
        </dgm:presLayoutVars>
      </dgm:prSet>
      <dgm:spPr/>
    </dgm:pt>
    <dgm:pt modelId="{7CF45B0F-3415-4CD7-8FB7-A44E952B6E86}" type="pres">
      <dgm:prSet presAssocID="{18397F39-B0E3-4360-A581-327E0AA8FE97}" presName="rootComposite" presStyleCnt="0"/>
      <dgm:spPr/>
    </dgm:pt>
    <dgm:pt modelId="{4480ED1D-3F5A-4D34-B334-83FA9FBCB50D}" type="pres">
      <dgm:prSet presAssocID="{18397F39-B0E3-4360-A581-327E0AA8FE97}" presName="rootText" presStyleLbl="node4" presStyleIdx="3" presStyleCnt="6">
        <dgm:presLayoutVars>
          <dgm:chPref val="3"/>
        </dgm:presLayoutVars>
      </dgm:prSet>
      <dgm:spPr/>
    </dgm:pt>
    <dgm:pt modelId="{FF706ADA-4FCF-49C4-A2FB-667218111EBF}" type="pres">
      <dgm:prSet presAssocID="{18397F39-B0E3-4360-A581-327E0AA8FE97}" presName="rootConnector" presStyleLbl="node4" presStyleIdx="3" presStyleCnt="6"/>
      <dgm:spPr/>
    </dgm:pt>
    <dgm:pt modelId="{974C94B0-7F23-4F12-869F-40C0E5135C8F}" type="pres">
      <dgm:prSet presAssocID="{18397F39-B0E3-4360-A581-327E0AA8FE97}" presName="hierChild4" presStyleCnt="0"/>
      <dgm:spPr/>
    </dgm:pt>
    <dgm:pt modelId="{B7824488-28AD-4C7B-980B-0701E33E74D7}" type="pres">
      <dgm:prSet presAssocID="{18397F39-B0E3-4360-A581-327E0AA8FE97}" presName="hierChild5" presStyleCnt="0"/>
      <dgm:spPr/>
    </dgm:pt>
    <dgm:pt modelId="{10FAEC87-B039-4DF0-9539-6AFC876E52A7}" type="pres">
      <dgm:prSet presAssocID="{B8180E04-23DB-423B-B4E4-C40420E0C61F}" presName="hierChild5" presStyleCnt="0"/>
      <dgm:spPr/>
    </dgm:pt>
    <dgm:pt modelId="{55744280-BAA5-4FD4-9632-21FB80A6808E}" type="pres">
      <dgm:prSet presAssocID="{DCD63E9F-572C-4E12-B9AF-2A19C44AC359}" presName="hierChild5" presStyleCnt="0"/>
      <dgm:spPr/>
    </dgm:pt>
    <dgm:pt modelId="{D720C832-8AC7-4E59-A1BF-236D9192CB7E}" type="pres">
      <dgm:prSet presAssocID="{E9542B18-5BE2-4B95-B326-F31637190FE3}" presName="Name37" presStyleLbl="parChTrans1D3" presStyleIdx="1" presStyleCnt="3"/>
      <dgm:spPr/>
    </dgm:pt>
    <dgm:pt modelId="{26FC98B9-F2C6-466B-B1A9-E283CE417E3F}" type="pres">
      <dgm:prSet presAssocID="{7BFA70C4-9067-454D-B340-CB57E363634E}" presName="hierRoot2" presStyleCnt="0">
        <dgm:presLayoutVars>
          <dgm:hierBranch val="init"/>
        </dgm:presLayoutVars>
      </dgm:prSet>
      <dgm:spPr/>
    </dgm:pt>
    <dgm:pt modelId="{FAA5A5FE-F0D3-4DE0-B609-AA5603AE598C}" type="pres">
      <dgm:prSet presAssocID="{7BFA70C4-9067-454D-B340-CB57E363634E}" presName="rootComposite" presStyleCnt="0"/>
      <dgm:spPr/>
    </dgm:pt>
    <dgm:pt modelId="{9E372C99-EA86-47D2-B0B9-60A840D0E238}" type="pres">
      <dgm:prSet presAssocID="{7BFA70C4-9067-454D-B340-CB57E363634E}" presName="rootText" presStyleLbl="node3" presStyleIdx="1" presStyleCnt="3">
        <dgm:presLayoutVars>
          <dgm:chPref val="3"/>
        </dgm:presLayoutVars>
      </dgm:prSet>
      <dgm:spPr/>
    </dgm:pt>
    <dgm:pt modelId="{014D7BC6-4DED-431F-B1DE-F2443B059DBB}" type="pres">
      <dgm:prSet presAssocID="{7BFA70C4-9067-454D-B340-CB57E363634E}" presName="rootConnector" presStyleLbl="node3" presStyleIdx="1" presStyleCnt="3"/>
      <dgm:spPr/>
    </dgm:pt>
    <dgm:pt modelId="{C90361C4-ED65-427B-8572-43A13CB3963B}" type="pres">
      <dgm:prSet presAssocID="{7BFA70C4-9067-454D-B340-CB57E363634E}" presName="hierChild4" presStyleCnt="0"/>
      <dgm:spPr/>
    </dgm:pt>
    <dgm:pt modelId="{139FA86A-AD64-4355-AF64-C7D26FA9748C}" type="pres">
      <dgm:prSet presAssocID="{7EA24ED7-FF8F-4043-9020-85F628BF8B7D}" presName="Name37" presStyleLbl="parChTrans1D4" presStyleIdx="4" presStyleCnt="6"/>
      <dgm:spPr/>
    </dgm:pt>
    <dgm:pt modelId="{47E9AB3A-312B-42E3-A653-BA8D6A3C35E4}" type="pres">
      <dgm:prSet presAssocID="{D8821D23-55D7-44F1-871D-D5ADA7DE92DF}" presName="hierRoot2" presStyleCnt="0">
        <dgm:presLayoutVars>
          <dgm:hierBranch val="init"/>
        </dgm:presLayoutVars>
      </dgm:prSet>
      <dgm:spPr/>
    </dgm:pt>
    <dgm:pt modelId="{44EA7194-2286-4024-BBC0-B796485C27E6}" type="pres">
      <dgm:prSet presAssocID="{D8821D23-55D7-44F1-871D-D5ADA7DE92DF}" presName="rootComposite" presStyleCnt="0"/>
      <dgm:spPr/>
    </dgm:pt>
    <dgm:pt modelId="{BF773F27-06D9-4F7B-8292-5F78217AC4D2}" type="pres">
      <dgm:prSet presAssocID="{D8821D23-55D7-44F1-871D-D5ADA7DE92DF}" presName="rootText" presStyleLbl="node4" presStyleIdx="4" presStyleCnt="6">
        <dgm:presLayoutVars>
          <dgm:chPref val="3"/>
        </dgm:presLayoutVars>
      </dgm:prSet>
      <dgm:spPr/>
    </dgm:pt>
    <dgm:pt modelId="{28D9B553-D4D1-4A5C-AD5E-E0211A7A0204}" type="pres">
      <dgm:prSet presAssocID="{D8821D23-55D7-44F1-871D-D5ADA7DE92DF}" presName="rootConnector" presStyleLbl="node4" presStyleIdx="4" presStyleCnt="6"/>
      <dgm:spPr/>
    </dgm:pt>
    <dgm:pt modelId="{C84C6624-BE07-435E-A6EC-2BABAE811CD4}" type="pres">
      <dgm:prSet presAssocID="{D8821D23-55D7-44F1-871D-D5ADA7DE92DF}" presName="hierChild4" presStyleCnt="0"/>
      <dgm:spPr/>
    </dgm:pt>
    <dgm:pt modelId="{F7C778DD-42FD-4DC4-807F-8DC6CF15F010}" type="pres">
      <dgm:prSet presAssocID="{8B452ACA-F4C1-4655-9344-72D5A0BEDE1F}" presName="Name37" presStyleLbl="parChTrans1D4" presStyleIdx="5" presStyleCnt="6"/>
      <dgm:spPr/>
    </dgm:pt>
    <dgm:pt modelId="{1C0079CD-5370-49F5-B961-7B65B16EACEB}" type="pres">
      <dgm:prSet presAssocID="{1320D41D-055A-4DE9-910A-0D69B64A5FD9}" presName="hierRoot2" presStyleCnt="0">
        <dgm:presLayoutVars>
          <dgm:hierBranch val="init"/>
        </dgm:presLayoutVars>
      </dgm:prSet>
      <dgm:spPr/>
    </dgm:pt>
    <dgm:pt modelId="{8C36DDE1-4DEE-4EE6-BEC9-B0AAAA1EB776}" type="pres">
      <dgm:prSet presAssocID="{1320D41D-055A-4DE9-910A-0D69B64A5FD9}" presName="rootComposite" presStyleCnt="0"/>
      <dgm:spPr/>
    </dgm:pt>
    <dgm:pt modelId="{8A3E44CF-2623-41C3-8A7C-980C58C78192}" type="pres">
      <dgm:prSet presAssocID="{1320D41D-055A-4DE9-910A-0D69B64A5FD9}" presName="rootText" presStyleLbl="node4" presStyleIdx="5" presStyleCnt="6">
        <dgm:presLayoutVars>
          <dgm:chPref val="3"/>
        </dgm:presLayoutVars>
      </dgm:prSet>
      <dgm:spPr/>
    </dgm:pt>
    <dgm:pt modelId="{5722FCB2-F916-4E11-A78D-141A71D32CD5}" type="pres">
      <dgm:prSet presAssocID="{1320D41D-055A-4DE9-910A-0D69B64A5FD9}" presName="rootConnector" presStyleLbl="node4" presStyleIdx="5" presStyleCnt="6"/>
      <dgm:spPr/>
    </dgm:pt>
    <dgm:pt modelId="{BF447DC5-74A1-45A3-B8F9-860A09EBB20F}" type="pres">
      <dgm:prSet presAssocID="{1320D41D-055A-4DE9-910A-0D69B64A5FD9}" presName="hierChild4" presStyleCnt="0"/>
      <dgm:spPr/>
    </dgm:pt>
    <dgm:pt modelId="{9565CFB2-E446-4A7E-B853-89F3D01F3FCB}" type="pres">
      <dgm:prSet presAssocID="{1320D41D-055A-4DE9-910A-0D69B64A5FD9}" presName="hierChild5" presStyleCnt="0"/>
      <dgm:spPr/>
    </dgm:pt>
    <dgm:pt modelId="{C2A1DBEB-4E54-4700-A9E1-6789D2051019}" type="pres">
      <dgm:prSet presAssocID="{D8821D23-55D7-44F1-871D-D5ADA7DE92DF}" presName="hierChild5" presStyleCnt="0"/>
      <dgm:spPr/>
    </dgm:pt>
    <dgm:pt modelId="{027F3981-87D3-490F-B8D8-B1E260C930E2}" type="pres">
      <dgm:prSet presAssocID="{7BFA70C4-9067-454D-B340-CB57E363634E}" presName="hierChild5" presStyleCnt="0"/>
      <dgm:spPr/>
    </dgm:pt>
    <dgm:pt modelId="{D21E6B47-0B57-4B05-B131-E3F8C0B9C72B}" type="pres">
      <dgm:prSet presAssocID="{D0217596-A571-4DAD-8841-E861CEABB616}" presName="hierChild5" presStyleCnt="0"/>
      <dgm:spPr/>
    </dgm:pt>
    <dgm:pt modelId="{73F73BC2-CFF6-4AA7-A2BC-FEFC40813DE7}" type="pres">
      <dgm:prSet presAssocID="{09892A76-9024-4672-8668-3F941197A37A}" presName="hierChild3" presStyleCnt="0"/>
      <dgm:spPr/>
    </dgm:pt>
    <dgm:pt modelId="{713087A5-0BE7-4036-87C3-AD2F57F97CD2}" type="pres">
      <dgm:prSet presAssocID="{E6596F2C-29EF-4BA3-9166-1F88F151475B}" presName="hierRoot1" presStyleCnt="0">
        <dgm:presLayoutVars>
          <dgm:hierBranch val="init"/>
        </dgm:presLayoutVars>
      </dgm:prSet>
      <dgm:spPr/>
    </dgm:pt>
    <dgm:pt modelId="{FD816A5B-7BA4-4DE2-88E4-3C00AA609D8A}" type="pres">
      <dgm:prSet presAssocID="{E6596F2C-29EF-4BA3-9166-1F88F151475B}" presName="rootComposite1" presStyleCnt="0"/>
      <dgm:spPr/>
    </dgm:pt>
    <dgm:pt modelId="{DB23744F-9EC8-4E4B-BF37-BEF9F3761AB7}" type="pres">
      <dgm:prSet presAssocID="{E6596F2C-29EF-4BA3-9166-1F88F151475B}" presName="rootText1" presStyleLbl="node0" presStyleIdx="1" presStyleCnt="2">
        <dgm:presLayoutVars>
          <dgm:chPref val="3"/>
        </dgm:presLayoutVars>
      </dgm:prSet>
      <dgm:spPr/>
    </dgm:pt>
    <dgm:pt modelId="{AAA4A255-A7F2-4548-B869-5B5B0CD650A1}" type="pres">
      <dgm:prSet presAssocID="{E6596F2C-29EF-4BA3-9166-1F88F151475B}" presName="rootConnector1" presStyleLbl="node1" presStyleIdx="0" presStyleCnt="0"/>
      <dgm:spPr/>
    </dgm:pt>
    <dgm:pt modelId="{F437F5B9-7BBD-47C1-8FF5-911DD4770AF1}" type="pres">
      <dgm:prSet presAssocID="{E6596F2C-29EF-4BA3-9166-1F88F151475B}" presName="hierChild2" presStyleCnt="0"/>
      <dgm:spPr/>
    </dgm:pt>
    <dgm:pt modelId="{894DAE20-0DCF-4D9D-B69C-4C6D97EFCA0A}" type="pres">
      <dgm:prSet presAssocID="{70EB5083-1849-4381-986D-AC2119920593}" presName="Name37" presStyleLbl="parChTrans1D2" presStyleIdx="1" presStyleCnt="2"/>
      <dgm:spPr/>
    </dgm:pt>
    <dgm:pt modelId="{6CF1289F-734C-4686-BEC5-9A0C01E7774A}" type="pres">
      <dgm:prSet presAssocID="{1EDE3E4D-CBDF-4271-97C7-85D410134401}" presName="hierRoot2" presStyleCnt="0">
        <dgm:presLayoutVars>
          <dgm:hierBranch val="init"/>
        </dgm:presLayoutVars>
      </dgm:prSet>
      <dgm:spPr/>
    </dgm:pt>
    <dgm:pt modelId="{69210F8B-E560-4899-8DDF-32AEDD3726F7}" type="pres">
      <dgm:prSet presAssocID="{1EDE3E4D-CBDF-4271-97C7-85D410134401}" presName="rootComposite" presStyleCnt="0"/>
      <dgm:spPr/>
    </dgm:pt>
    <dgm:pt modelId="{6B62F375-1D15-446F-88E2-09ACE3E183D5}" type="pres">
      <dgm:prSet presAssocID="{1EDE3E4D-CBDF-4271-97C7-85D410134401}" presName="rootText" presStyleLbl="node2" presStyleIdx="1" presStyleCnt="2">
        <dgm:presLayoutVars>
          <dgm:chPref val="3"/>
        </dgm:presLayoutVars>
      </dgm:prSet>
      <dgm:spPr/>
    </dgm:pt>
    <dgm:pt modelId="{C3C3ECD9-AD7A-40FF-8619-454C0A6BDABC}" type="pres">
      <dgm:prSet presAssocID="{1EDE3E4D-CBDF-4271-97C7-85D410134401}" presName="rootConnector" presStyleLbl="node2" presStyleIdx="1" presStyleCnt="2"/>
      <dgm:spPr/>
    </dgm:pt>
    <dgm:pt modelId="{55F62052-1F88-4907-9A36-3E4BB3B2BC40}" type="pres">
      <dgm:prSet presAssocID="{1EDE3E4D-CBDF-4271-97C7-85D410134401}" presName="hierChild4" presStyleCnt="0"/>
      <dgm:spPr/>
    </dgm:pt>
    <dgm:pt modelId="{DB2EE9FA-418E-4129-AB8F-2D66A83443DA}" type="pres">
      <dgm:prSet presAssocID="{09A3B4B9-6262-470E-9D84-5359A2BC13B2}" presName="Name37" presStyleLbl="parChTrans1D3" presStyleIdx="2" presStyleCnt="3"/>
      <dgm:spPr/>
    </dgm:pt>
    <dgm:pt modelId="{C7D99102-E6EE-4930-BFE6-7D3A2A17660B}" type="pres">
      <dgm:prSet presAssocID="{CBA76E6B-9DE4-4ABC-BF6E-0D13C380CFE1}" presName="hierRoot2" presStyleCnt="0">
        <dgm:presLayoutVars>
          <dgm:hierBranch val="init"/>
        </dgm:presLayoutVars>
      </dgm:prSet>
      <dgm:spPr/>
    </dgm:pt>
    <dgm:pt modelId="{235E5CE5-0678-4651-82AD-5D961D822309}" type="pres">
      <dgm:prSet presAssocID="{CBA76E6B-9DE4-4ABC-BF6E-0D13C380CFE1}" presName="rootComposite" presStyleCnt="0"/>
      <dgm:spPr/>
    </dgm:pt>
    <dgm:pt modelId="{147648AC-C4D7-4ED7-A732-DB226120D883}" type="pres">
      <dgm:prSet presAssocID="{CBA76E6B-9DE4-4ABC-BF6E-0D13C380CFE1}" presName="rootText" presStyleLbl="node3" presStyleIdx="2" presStyleCnt="3">
        <dgm:presLayoutVars>
          <dgm:chPref val="3"/>
        </dgm:presLayoutVars>
      </dgm:prSet>
      <dgm:spPr/>
    </dgm:pt>
    <dgm:pt modelId="{56AE12F9-EB23-4754-A165-5E91D8FA4D9C}" type="pres">
      <dgm:prSet presAssocID="{CBA76E6B-9DE4-4ABC-BF6E-0D13C380CFE1}" presName="rootConnector" presStyleLbl="node3" presStyleIdx="2" presStyleCnt="3"/>
      <dgm:spPr/>
    </dgm:pt>
    <dgm:pt modelId="{AE2C4192-A36F-4AD9-9134-E85F3B1A5F7A}" type="pres">
      <dgm:prSet presAssocID="{CBA76E6B-9DE4-4ABC-BF6E-0D13C380CFE1}" presName="hierChild4" presStyleCnt="0"/>
      <dgm:spPr/>
    </dgm:pt>
    <dgm:pt modelId="{C7378D24-A189-447F-A401-B963F4731608}" type="pres">
      <dgm:prSet presAssocID="{CBA76E6B-9DE4-4ABC-BF6E-0D13C380CFE1}" presName="hierChild5" presStyleCnt="0"/>
      <dgm:spPr/>
    </dgm:pt>
    <dgm:pt modelId="{921C5185-250A-4D3F-A23B-7BC7CE566821}" type="pres">
      <dgm:prSet presAssocID="{1EDE3E4D-CBDF-4271-97C7-85D410134401}" presName="hierChild5" presStyleCnt="0"/>
      <dgm:spPr/>
    </dgm:pt>
    <dgm:pt modelId="{C2CEEA6C-A818-46E2-BBA1-E81887494981}" type="pres">
      <dgm:prSet presAssocID="{E6596F2C-29EF-4BA3-9166-1F88F151475B}" presName="hierChild3" presStyleCnt="0"/>
      <dgm:spPr/>
    </dgm:pt>
  </dgm:ptLst>
  <dgm:cxnLst>
    <dgm:cxn modelId="{37009406-F912-48E5-8EB3-B0E4182A6071}" type="presOf" srcId="{B8180E04-23DB-423B-B4E4-C40420E0C61F}" destId="{0C116B9A-E2A2-4F9D-A746-9C78AB2E5958}" srcOrd="0" destOrd="0" presId="urn:microsoft.com/office/officeart/2005/8/layout/orgChart1"/>
    <dgm:cxn modelId="{5405B211-8F49-480C-B311-C1DB8C273733}" type="presOf" srcId="{8B452ACA-F4C1-4655-9344-72D5A0BEDE1F}" destId="{F7C778DD-42FD-4DC4-807F-8DC6CF15F010}" srcOrd="0" destOrd="0" presId="urn:microsoft.com/office/officeart/2005/8/layout/orgChart1"/>
    <dgm:cxn modelId="{166EC812-88D9-459A-9106-F510FF898B15}" type="presOf" srcId="{5FCE29AC-4B0C-456E-803F-0BEFE3167170}" destId="{D60CD364-674D-47B9-9E1F-A082C02BE5C7}" srcOrd="0" destOrd="0" presId="urn:microsoft.com/office/officeart/2005/8/layout/orgChart1"/>
    <dgm:cxn modelId="{A5D49B18-020F-4ED3-8CD5-9BA2874DD32B}" type="presOf" srcId="{040A0762-D782-4141-AF6C-58B7BE3B2A9C}" destId="{F44CEBC2-5DEE-419D-84E8-DFDA5EB627AE}" srcOrd="0" destOrd="0" presId="urn:microsoft.com/office/officeart/2005/8/layout/orgChart1"/>
    <dgm:cxn modelId="{84788B1D-B5C5-40C4-818C-9B1CFBC525E5}" type="presOf" srcId="{09892A76-9024-4672-8668-3F941197A37A}" destId="{18EB77CF-767A-4C99-AC55-18184FD99C6D}" srcOrd="0" destOrd="0" presId="urn:microsoft.com/office/officeart/2005/8/layout/orgChart1"/>
    <dgm:cxn modelId="{02411320-9AF8-4CD6-A67E-0DA5324C48D4}" type="presOf" srcId="{106FE0AF-88E5-4315-880E-D669DB369BE1}" destId="{8E19AF9B-D556-4868-8FFF-11AFE5CE5B1A}" srcOrd="1" destOrd="0" presId="urn:microsoft.com/office/officeart/2005/8/layout/orgChart1"/>
    <dgm:cxn modelId="{C5E9DC21-E17A-468B-B758-D7096DE9CBBA}" type="presOf" srcId="{D0217596-A571-4DAD-8841-E861CEABB616}" destId="{3DC9B1C9-B9CB-4ED8-8869-E729B817E5E4}" srcOrd="1" destOrd="0" presId="urn:microsoft.com/office/officeart/2005/8/layout/orgChart1"/>
    <dgm:cxn modelId="{F2E09E34-D9D4-405B-976D-B61D5B394F50}" type="presOf" srcId="{0D8996C5-1C28-4B47-B2B6-D28B0016BCAE}" destId="{8898F482-E073-45BF-BF5A-3E3A89084C26}" srcOrd="0" destOrd="0" presId="urn:microsoft.com/office/officeart/2005/8/layout/orgChart1"/>
    <dgm:cxn modelId="{D0FA8135-1F2D-4013-B414-A3356351F509}" type="presOf" srcId="{1EDE3E4D-CBDF-4271-97C7-85D410134401}" destId="{C3C3ECD9-AD7A-40FF-8619-454C0A6BDABC}" srcOrd="1" destOrd="0" presId="urn:microsoft.com/office/officeart/2005/8/layout/orgChart1"/>
    <dgm:cxn modelId="{FCECE835-E522-46CB-80D5-C96838431089}" type="presOf" srcId="{7BFA70C4-9067-454D-B340-CB57E363634E}" destId="{014D7BC6-4DED-431F-B1DE-F2443B059DBB}" srcOrd="1" destOrd="0" presId="urn:microsoft.com/office/officeart/2005/8/layout/orgChart1"/>
    <dgm:cxn modelId="{97D23163-B942-4B64-A750-85337332B3C2}" type="presOf" srcId="{CBA76E6B-9DE4-4ABC-BF6E-0D13C380CFE1}" destId="{147648AC-C4D7-4ED7-A732-DB226120D883}" srcOrd="0" destOrd="0" presId="urn:microsoft.com/office/officeart/2005/8/layout/orgChart1"/>
    <dgm:cxn modelId="{7707344A-2E12-4C81-AB27-AB009DD93F5C}" type="presOf" srcId="{E6596F2C-29EF-4BA3-9166-1F88F151475B}" destId="{AAA4A255-A7F2-4548-B869-5B5B0CD650A1}" srcOrd="1" destOrd="0" presId="urn:microsoft.com/office/officeart/2005/8/layout/orgChart1"/>
    <dgm:cxn modelId="{319B196C-13E6-4FFF-96B7-A35E04111651}" type="presOf" srcId="{106FE0AF-88E5-4315-880E-D669DB369BE1}" destId="{CFCE1C6C-C452-45FB-A8CE-DE8F404FFC80}" srcOrd="0" destOrd="0" presId="urn:microsoft.com/office/officeart/2005/8/layout/orgChart1"/>
    <dgm:cxn modelId="{404BBF4E-B2F4-444E-ADB1-4EEB2334AF37}" type="presOf" srcId="{1EDE3E4D-CBDF-4271-97C7-85D410134401}" destId="{6B62F375-1D15-446F-88E2-09ACE3E183D5}" srcOrd="0" destOrd="0" presId="urn:microsoft.com/office/officeart/2005/8/layout/orgChart1"/>
    <dgm:cxn modelId="{D2ACB670-8461-43D2-B4FB-31ED56B3F78C}" srcId="{7BFA70C4-9067-454D-B340-CB57E363634E}" destId="{D8821D23-55D7-44F1-871D-D5ADA7DE92DF}" srcOrd="0" destOrd="0" parTransId="{7EA24ED7-FF8F-4043-9020-85F628BF8B7D}" sibTransId="{96A6249F-5207-4CA6-AD54-8D5F78849BC7}"/>
    <dgm:cxn modelId="{8B147D51-BED1-4923-BB14-C15221E7BF92}" srcId="{D0217596-A571-4DAD-8841-E861CEABB616}" destId="{7BFA70C4-9067-454D-B340-CB57E363634E}" srcOrd="1" destOrd="0" parTransId="{E9542B18-5BE2-4B95-B326-F31637190FE3}" sibTransId="{FDB478C1-E722-4E08-8712-FD18F932EEDF}"/>
    <dgm:cxn modelId="{02777F76-B51D-4FBB-8CD8-0E6FDA298E05}" srcId="{B8180E04-23DB-423B-B4E4-C40420E0C61F}" destId="{106FE0AF-88E5-4315-880E-D669DB369BE1}" srcOrd="0" destOrd="0" parTransId="{ADE73108-AAAD-4C8B-9EB8-E07C11845D2F}" sibTransId="{B78CA398-4A51-4A50-B565-047CE375404A}"/>
    <dgm:cxn modelId="{7ABF1877-55F2-4A04-8747-D8D0898C9FAB}" type="presOf" srcId="{18397F39-B0E3-4360-A581-327E0AA8FE97}" destId="{4480ED1D-3F5A-4D34-B334-83FA9FBCB50D}" srcOrd="0" destOrd="0" presId="urn:microsoft.com/office/officeart/2005/8/layout/orgChart1"/>
    <dgm:cxn modelId="{F6C2AC59-1718-4E32-923E-5BDD76816C93}" type="presOf" srcId="{DCD63E9F-572C-4E12-B9AF-2A19C44AC359}" destId="{2294CCB2-7E88-43B3-B630-34D5614DF3E5}" srcOrd="1" destOrd="0" presId="urn:microsoft.com/office/officeart/2005/8/layout/orgChart1"/>
    <dgm:cxn modelId="{A0762A7D-B92E-47D0-A176-7A8CD57C2093}" type="presOf" srcId="{18397F39-B0E3-4360-A581-327E0AA8FE97}" destId="{FF706ADA-4FCF-49C4-A2FB-667218111EBF}" srcOrd="1" destOrd="0" presId="urn:microsoft.com/office/officeart/2005/8/layout/orgChart1"/>
    <dgm:cxn modelId="{1846877E-1A7B-4632-9F59-96C6393DAA33}" type="presOf" srcId="{70EB5083-1849-4381-986D-AC2119920593}" destId="{894DAE20-0DCF-4D9D-B69C-4C6D97EFCA0A}" srcOrd="0" destOrd="0" presId="urn:microsoft.com/office/officeart/2005/8/layout/orgChart1"/>
    <dgm:cxn modelId="{988B3F7F-C04D-4B6A-BB96-347CE613AACF}" srcId="{D8821D23-55D7-44F1-871D-D5ADA7DE92DF}" destId="{1320D41D-055A-4DE9-910A-0D69B64A5FD9}" srcOrd="0" destOrd="0" parTransId="{8B452ACA-F4C1-4655-9344-72D5A0BEDE1F}" sibTransId="{95DEC274-A7AC-468C-B0D0-344067B6C92D}"/>
    <dgm:cxn modelId="{4D4F4D85-1E01-4258-9894-33E1411A9389}" srcId="{DCD63E9F-572C-4E12-B9AF-2A19C44AC359}" destId="{B8180E04-23DB-423B-B4E4-C40420E0C61F}" srcOrd="0" destOrd="0" parTransId="{CDDDECDC-E839-4561-A199-EF8FCB061587}" sibTransId="{A63ED535-6CFC-484A-A413-08BE5A0B22FA}"/>
    <dgm:cxn modelId="{BBD6FC88-91FE-4C7C-9C5B-FB84FC9C6B5F}" type="presOf" srcId="{7BFA70C4-9067-454D-B340-CB57E363634E}" destId="{9E372C99-EA86-47D2-B0B9-60A840D0E238}" srcOrd="0" destOrd="0" presId="urn:microsoft.com/office/officeart/2005/8/layout/orgChart1"/>
    <dgm:cxn modelId="{01687A8E-1783-42A3-B4ED-7C6EFAE4B461}" type="presOf" srcId="{B61FE5F6-5CCB-404E-A324-0F72B982A52B}" destId="{8BA4F835-A336-423D-8B7A-918FC2347B19}" srcOrd="0" destOrd="0" presId="urn:microsoft.com/office/officeart/2005/8/layout/orgChart1"/>
    <dgm:cxn modelId="{51F84196-4548-41DA-A8AC-27FDA04F0FCD}" srcId="{106FE0AF-88E5-4315-880E-D669DB369BE1}" destId="{5FCE29AC-4B0C-456E-803F-0BEFE3167170}" srcOrd="0" destOrd="0" parTransId="{AB4D425C-40ED-471F-BE42-5FBBFD25C230}" sibTransId="{3DFAF50E-2EDE-454A-92AE-A85BDC1B5CBE}"/>
    <dgm:cxn modelId="{B126BC9A-3F70-4FBC-BDB0-B5EFE7D61E26}" type="presOf" srcId="{A4EB50CC-4AEE-45D6-BC2A-37D9519D6F2F}" destId="{D55B66E1-C863-4CD5-8AFA-C251B51D8244}" srcOrd="0" destOrd="0" presId="urn:microsoft.com/office/officeart/2005/8/layout/orgChart1"/>
    <dgm:cxn modelId="{6584FA9C-389B-4318-B47C-87F71DB57768}" type="presOf" srcId="{ADE73108-AAAD-4C8B-9EB8-E07C11845D2F}" destId="{E2A9CC67-5EEE-4C2E-A571-E5A4362656DF}" srcOrd="0" destOrd="0" presId="urn:microsoft.com/office/officeart/2005/8/layout/orgChart1"/>
    <dgm:cxn modelId="{F9322EA7-DE58-4AFC-B023-702B410FA1C5}" type="presOf" srcId="{DCD63E9F-572C-4E12-B9AF-2A19C44AC359}" destId="{458325A8-3685-4E07-8CC1-6E16108AD766}" srcOrd="0" destOrd="0" presId="urn:microsoft.com/office/officeart/2005/8/layout/orgChart1"/>
    <dgm:cxn modelId="{DEC6A7A8-34F3-4686-B316-34B83AFB0C83}" type="presOf" srcId="{09A3B4B9-6262-470E-9D84-5359A2BC13B2}" destId="{DB2EE9FA-418E-4129-AB8F-2D66A83443DA}" srcOrd="0" destOrd="0" presId="urn:microsoft.com/office/officeart/2005/8/layout/orgChart1"/>
    <dgm:cxn modelId="{2E3E27AC-2852-4508-B80C-3674958C29FA}" srcId="{B8180E04-23DB-423B-B4E4-C40420E0C61F}" destId="{18397F39-B0E3-4360-A581-327E0AA8FE97}" srcOrd="1" destOrd="0" parTransId="{0D8996C5-1C28-4B47-B2B6-D28B0016BCAE}" sibTransId="{1DD3A531-0831-46C4-8054-64FC4D448BF6}"/>
    <dgm:cxn modelId="{3ADABEB0-319A-4623-BD23-31F2283D960F}" type="presOf" srcId="{CDDDECDC-E839-4561-A199-EF8FCB061587}" destId="{6D261F98-F9F8-4C5E-BD9F-B837F07ADAEB}" srcOrd="0" destOrd="0" presId="urn:microsoft.com/office/officeart/2005/8/layout/orgChart1"/>
    <dgm:cxn modelId="{A9410FB4-9648-4192-8C1B-13CFC4475ABA}" type="presOf" srcId="{7EA24ED7-FF8F-4043-9020-85F628BF8B7D}" destId="{139FA86A-AD64-4355-AF64-C7D26FA9748C}" srcOrd="0" destOrd="0" presId="urn:microsoft.com/office/officeart/2005/8/layout/orgChart1"/>
    <dgm:cxn modelId="{56C023BD-36A0-49A1-B5F5-573C6A894EE4}" srcId="{1EDE3E4D-CBDF-4271-97C7-85D410134401}" destId="{CBA76E6B-9DE4-4ABC-BF6E-0D13C380CFE1}" srcOrd="0" destOrd="0" parTransId="{09A3B4B9-6262-470E-9D84-5359A2BC13B2}" sibTransId="{17B2734B-634C-437E-B0E0-AFD21A4FFACC}"/>
    <dgm:cxn modelId="{57080ABF-A27E-4074-A09B-FB01A24E2BEC}" srcId="{D0217596-A571-4DAD-8841-E861CEABB616}" destId="{DCD63E9F-572C-4E12-B9AF-2A19C44AC359}" srcOrd="0" destOrd="0" parTransId="{A4EB50CC-4AEE-45D6-BC2A-37D9519D6F2F}" sibTransId="{5774A7E9-D105-4EAC-9060-4A6104B707A2}"/>
    <dgm:cxn modelId="{9A6499C0-71C7-4F63-BDDA-6F5F085B75CF}" type="presOf" srcId="{D8821D23-55D7-44F1-871D-D5ADA7DE92DF}" destId="{BF773F27-06D9-4F7B-8292-5F78217AC4D2}" srcOrd="0" destOrd="0" presId="urn:microsoft.com/office/officeart/2005/8/layout/orgChart1"/>
    <dgm:cxn modelId="{4074C1C7-1A1B-45AF-9435-DB1D069C7F23}" type="presOf" srcId="{D0217596-A571-4DAD-8841-E861CEABB616}" destId="{46226EF1-4083-43F9-ADF2-E402E658275C}" srcOrd="0" destOrd="0" presId="urn:microsoft.com/office/officeart/2005/8/layout/orgChart1"/>
    <dgm:cxn modelId="{8DB256CA-F37A-4925-8CCE-3EB18A9470CC}" srcId="{09892A76-9024-4672-8668-3F941197A37A}" destId="{D0217596-A571-4DAD-8841-E861CEABB616}" srcOrd="0" destOrd="0" parTransId="{040A0762-D782-4141-AF6C-58B7BE3B2A9C}" sibTransId="{B7E87560-7CFF-4589-8B7E-DDC9B3F539DA}"/>
    <dgm:cxn modelId="{B904BCCE-4F7D-4FF4-8683-8988FCE3F530}" type="presOf" srcId="{E6596F2C-29EF-4BA3-9166-1F88F151475B}" destId="{DB23744F-9EC8-4E4B-BF37-BEF9F3761AB7}" srcOrd="0" destOrd="0" presId="urn:microsoft.com/office/officeart/2005/8/layout/orgChart1"/>
    <dgm:cxn modelId="{A11401D5-D6A1-48EE-9D6C-35F84680D485}" type="presOf" srcId="{CBA76E6B-9DE4-4ABC-BF6E-0D13C380CFE1}" destId="{56AE12F9-EB23-4754-A165-5E91D8FA4D9C}" srcOrd="1" destOrd="0" presId="urn:microsoft.com/office/officeart/2005/8/layout/orgChart1"/>
    <dgm:cxn modelId="{E0E416DB-C4B8-41FC-8EEA-FC87D525D29B}" type="presOf" srcId="{09892A76-9024-4672-8668-3F941197A37A}" destId="{20722F2A-B612-414A-94BA-80A3A407EF48}" srcOrd="1" destOrd="0" presId="urn:microsoft.com/office/officeart/2005/8/layout/orgChart1"/>
    <dgm:cxn modelId="{D5FC5FDE-9EF3-4941-AE6A-5982CDEEEC59}" srcId="{E6596F2C-29EF-4BA3-9166-1F88F151475B}" destId="{1EDE3E4D-CBDF-4271-97C7-85D410134401}" srcOrd="0" destOrd="0" parTransId="{70EB5083-1849-4381-986D-AC2119920593}" sibTransId="{3C0CC10B-B32B-4B1A-856A-86955F888218}"/>
    <dgm:cxn modelId="{2A23F9E7-E7AF-42D3-932F-A5C74048D9F3}" srcId="{B61FE5F6-5CCB-404E-A324-0F72B982A52B}" destId="{E6596F2C-29EF-4BA3-9166-1F88F151475B}" srcOrd="1" destOrd="0" parTransId="{E1C50B7C-0FE0-4436-AF69-2C539927F0C2}" sibTransId="{A1A1D811-7E84-45EE-9B82-F72C405515E1}"/>
    <dgm:cxn modelId="{415154EC-F934-4F83-88DD-C8168D23C53C}" type="presOf" srcId="{1320D41D-055A-4DE9-910A-0D69B64A5FD9}" destId="{8A3E44CF-2623-41C3-8A7C-980C58C78192}" srcOrd="0" destOrd="0" presId="urn:microsoft.com/office/officeart/2005/8/layout/orgChart1"/>
    <dgm:cxn modelId="{0A8C42ED-3139-457D-905A-CBFE73B10934}" type="presOf" srcId="{5FCE29AC-4B0C-456E-803F-0BEFE3167170}" destId="{D885A1A6-21CE-48A2-A431-844C9994CA3C}" srcOrd="1" destOrd="0" presId="urn:microsoft.com/office/officeart/2005/8/layout/orgChart1"/>
    <dgm:cxn modelId="{507A95EF-C542-4F83-9431-B7216D8D7433}" srcId="{B61FE5F6-5CCB-404E-A324-0F72B982A52B}" destId="{09892A76-9024-4672-8668-3F941197A37A}" srcOrd="0" destOrd="0" parTransId="{C31F5A2C-9D3C-4880-AE6F-8F4025CDB303}" sibTransId="{77A1A661-8448-48A2-B7D8-A75126F9B4DF}"/>
    <dgm:cxn modelId="{445A65F1-3B13-4FDE-A6FE-052B20A00211}" type="presOf" srcId="{AB4D425C-40ED-471F-BE42-5FBBFD25C230}" destId="{D053F65B-3B99-4D06-B972-22A301D728F1}" srcOrd="0" destOrd="0" presId="urn:microsoft.com/office/officeart/2005/8/layout/orgChart1"/>
    <dgm:cxn modelId="{F3C9B5F3-C002-464C-927C-290793352AFC}" type="presOf" srcId="{B8180E04-23DB-423B-B4E4-C40420E0C61F}" destId="{066367A8-3E84-4EAF-8B76-138224F9A6BB}" srcOrd="1" destOrd="0" presId="urn:microsoft.com/office/officeart/2005/8/layout/orgChart1"/>
    <dgm:cxn modelId="{D7BA53F4-CAD4-4599-9F93-D8F6E1960FEA}" type="presOf" srcId="{1320D41D-055A-4DE9-910A-0D69B64A5FD9}" destId="{5722FCB2-F916-4E11-A78D-141A71D32CD5}" srcOrd="1" destOrd="0" presId="urn:microsoft.com/office/officeart/2005/8/layout/orgChart1"/>
    <dgm:cxn modelId="{689774F4-CE20-4505-9B0F-9AFAE41CB2C1}" type="presOf" srcId="{D8821D23-55D7-44F1-871D-D5ADA7DE92DF}" destId="{28D9B553-D4D1-4A5C-AD5E-E0211A7A0204}" srcOrd="1" destOrd="0" presId="urn:microsoft.com/office/officeart/2005/8/layout/orgChart1"/>
    <dgm:cxn modelId="{5C1C1CFB-E44C-45A4-80E1-9D5A511FD851}" type="presOf" srcId="{E9542B18-5BE2-4B95-B326-F31637190FE3}" destId="{D720C832-8AC7-4E59-A1BF-236D9192CB7E}" srcOrd="0" destOrd="0" presId="urn:microsoft.com/office/officeart/2005/8/layout/orgChart1"/>
    <dgm:cxn modelId="{451BEEB0-11EF-4267-B444-470AF61C5BCF}" type="presParOf" srcId="{8BA4F835-A336-423D-8B7A-918FC2347B19}" destId="{C5236BA4-A456-4E73-939C-3C11027122D8}" srcOrd="0" destOrd="0" presId="urn:microsoft.com/office/officeart/2005/8/layout/orgChart1"/>
    <dgm:cxn modelId="{AC6E7C0C-99E2-4A48-98F8-C379109B906B}" type="presParOf" srcId="{C5236BA4-A456-4E73-939C-3C11027122D8}" destId="{F8AE6413-9D7B-4E02-92BB-E8595793DB4F}" srcOrd="0" destOrd="0" presId="urn:microsoft.com/office/officeart/2005/8/layout/orgChart1"/>
    <dgm:cxn modelId="{215717F2-9F4D-4918-BC9D-5AB27C89E238}" type="presParOf" srcId="{F8AE6413-9D7B-4E02-92BB-E8595793DB4F}" destId="{18EB77CF-767A-4C99-AC55-18184FD99C6D}" srcOrd="0" destOrd="0" presId="urn:microsoft.com/office/officeart/2005/8/layout/orgChart1"/>
    <dgm:cxn modelId="{343A456D-408F-44BE-9DDC-92AFFCE98603}" type="presParOf" srcId="{F8AE6413-9D7B-4E02-92BB-E8595793DB4F}" destId="{20722F2A-B612-414A-94BA-80A3A407EF48}" srcOrd="1" destOrd="0" presId="urn:microsoft.com/office/officeart/2005/8/layout/orgChart1"/>
    <dgm:cxn modelId="{44C0F6B5-CA7B-47E2-91F0-481A37ED766B}" type="presParOf" srcId="{C5236BA4-A456-4E73-939C-3C11027122D8}" destId="{2C994595-0E24-4F5D-9703-E2704AF39420}" srcOrd="1" destOrd="0" presId="urn:microsoft.com/office/officeart/2005/8/layout/orgChart1"/>
    <dgm:cxn modelId="{5FD75650-6608-4A50-BBAD-73B5A768A216}" type="presParOf" srcId="{2C994595-0E24-4F5D-9703-E2704AF39420}" destId="{F44CEBC2-5DEE-419D-84E8-DFDA5EB627AE}" srcOrd="0" destOrd="0" presId="urn:microsoft.com/office/officeart/2005/8/layout/orgChart1"/>
    <dgm:cxn modelId="{64104152-E29A-4058-BA50-8E07DE9839B0}" type="presParOf" srcId="{2C994595-0E24-4F5D-9703-E2704AF39420}" destId="{76B165BC-7C33-4C7C-A9A2-0E3919878825}" srcOrd="1" destOrd="0" presId="urn:microsoft.com/office/officeart/2005/8/layout/orgChart1"/>
    <dgm:cxn modelId="{309BCEA1-EA6E-4E58-80F3-A330676AC700}" type="presParOf" srcId="{76B165BC-7C33-4C7C-A9A2-0E3919878825}" destId="{3F06A88E-FB71-4D68-8824-02824A0411E0}" srcOrd="0" destOrd="0" presId="urn:microsoft.com/office/officeart/2005/8/layout/orgChart1"/>
    <dgm:cxn modelId="{7703CA4C-47A9-41DC-9BD1-33CAA6C33A23}" type="presParOf" srcId="{3F06A88E-FB71-4D68-8824-02824A0411E0}" destId="{46226EF1-4083-43F9-ADF2-E402E658275C}" srcOrd="0" destOrd="0" presId="urn:microsoft.com/office/officeart/2005/8/layout/orgChart1"/>
    <dgm:cxn modelId="{88D7564E-6F28-400D-9E72-AB386057EFF9}" type="presParOf" srcId="{3F06A88E-FB71-4D68-8824-02824A0411E0}" destId="{3DC9B1C9-B9CB-4ED8-8869-E729B817E5E4}" srcOrd="1" destOrd="0" presId="urn:microsoft.com/office/officeart/2005/8/layout/orgChart1"/>
    <dgm:cxn modelId="{F83B3BA5-3186-421A-922C-A81297AAC4B8}" type="presParOf" srcId="{76B165BC-7C33-4C7C-A9A2-0E3919878825}" destId="{886F604B-E385-4DC7-B36F-9F1C5B926D09}" srcOrd="1" destOrd="0" presId="urn:microsoft.com/office/officeart/2005/8/layout/orgChart1"/>
    <dgm:cxn modelId="{8358A1E5-F2CC-41C5-B7D9-EFAE3BFF12DC}" type="presParOf" srcId="{886F604B-E385-4DC7-B36F-9F1C5B926D09}" destId="{D55B66E1-C863-4CD5-8AFA-C251B51D8244}" srcOrd="0" destOrd="0" presId="urn:microsoft.com/office/officeart/2005/8/layout/orgChart1"/>
    <dgm:cxn modelId="{332DEFDF-6A97-4062-BC70-F912FCF6172B}" type="presParOf" srcId="{886F604B-E385-4DC7-B36F-9F1C5B926D09}" destId="{B1D35D11-24D3-46EC-A338-903B0FE2F34E}" srcOrd="1" destOrd="0" presId="urn:microsoft.com/office/officeart/2005/8/layout/orgChart1"/>
    <dgm:cxn modelId="{EE4C36BE-4E28-4308-8B6F-32B44D65C153}" type="presParOf" srcId="{B1D35D11-24D3-46EC-A338-903B0FE2F34E}" destId="{957CF5AD-0D51-4748-9A4B-17405C289CB4}" srcOrd="0" destOrd="0" presId="urn:microsoft.com/office/officeart/2005/8/layout/orgChart1"/>
    <dgm:cxn modelId="{41E5C091-7841-40A1-AD9C-7B747E5758EA}" type="presParOf" srcId="{957CF5AD-0D51-4748-9A4B-17405C289CB4}" destId="{458325A8-3685-4E07-8CC1-6E16108AD766}" srcOrd="0" destOrd="0" presId="urn:microsoft.com/office/officeart/2005/8/layout/orgChart1"/>
    <dgm:cxn modelId="{695A0DB0-259F-4F0A-BE84-D3AFF1E3DD93}" type="presParOf" srcId="{957CF5AD-0D51-4748-9A4B-17405C289CB4}" destId="{2294CCB2-7E88-43B3-B630-34D5614DF3E5}" srcOrd="1" destOrd="0" presId="urn:microsoft.com/office/officeart/2005/8/layout/orgChart1"/>
    <dgm:cxn modelId="{92B8D018-E8F7-4E55-B7FB-D9818741FCF4}" type="presParOf" srcId="{B1D35D11-24D3-46EC-A338-903B0FE2F34E}" destId="{A673503F-21A7-46BD-9CDD-A4678937B54D}" srcOrd="1" destOrd="0" presId="urn:microsoft.com/office/officeart/2005/8/layout/orgChart1"/>
    <dgm:cxn modelId="{6F879D67-025E-430A-8CE4-B21C34A54747}" type="presParOf" srcId="{A673503F-21A7-46BD-9CDD-A4678937B54D}" destId="{6D261F98-F9F8-4C5E-BD9F-B837F07ADAEB}" srcOrd="0" destOrd="0" presId="urn:microsoft.com/office/officeart/2005/8/layout/orgChart1"/>
    <dgm:cxn modelId="{CAEDDD58-0214-4F06-850A-D79334C5A49C}" type="presParOf" srcId="{A673503F-21A7-46BD-9CDD-A4678937B54D}" destId="{C3D4BA15-6ACD-4663-B7A0-E59E16C0E09F}" srcOrd="1" destOrd="0" presId="urn:microsoft.com/office/officeart/2005/8/layout/orgChart1"/>
    <dgm:cxn modelId="{95FCEFFB-FF37-4267-AE60-8BA4AF2359F5}" type="presParOf" srcId="{C3D4BA15-6ACD-4663-B7A0-E59E16C0E09F}" destId="{FD02F71F-2CDA-4347-ADC9-2DAA92224027}" srcOrd="0" destOrd="0" presId="urn:microsoft.com/office/officeart/2005/8/layout/orgChart1"/>
    <dgm:cxn modelId="{AFA703E7-91D6-4E1F-AB14-D457CFF4DB3F}" type="presParOf" srcId="{FD02F71F-2CDA-4347-ADC9-2DAA92224027}" destId="{0C116B9A-E2A2-4F9D-A746-9C78AB2E5958}" srcOrd="0" destOrd="0" presId="urn:microsoft.com/office/officeart/2005/8/layout/orgChart1"/>
    <dgm:cxn modelId="{0151D121-BA49-4BB4-B7AF-9AA538EF42B5}" type="presParOf" srcId="{FD02F71F-2CDA-4347-ADC9-2DAA92224027}" destId="{066367A8-3E84-4EAF-8B76-138224F9A6BB}" srcOrd="1" destOrd="0" presId="urn:microsoft.com/office/officeart/2005/8/layout/orgChart1"/>
    <dgm:cxn modelId="{F778FBE2-2482-4E6E-9794-5C2B1A964BA4}" type="presParOf" srcId="{C3D4BA15-6ACD-4663-B7A0-E59E16C0E09F}" destId="{66836EB9-33E3-44BD-9D4D-FAB088C8F271}" srcOrd="1" destOrd="0" presId="urn:microsoft.com/office/officeart/2005/8/layout/orgChart1"/>
    <dgm:cxn modelId="{14BE1490-C270-45B3-848B-E9013EA9B4E6}" type="presParOf" srcId="{66836EB9-33E3-44BD-9D4D-FAB088C8F271}" destId="{E2A9CC67-5EEE-4C2E-A571-E5A4362656DF}" srcOrd="0" destOrd="0" presId="urn:microsoft.com/office/officeart/2005/8/layout/orgChart1"/>
    <dgm:cxn modelId="{AE15E8BC-23FC-4DAC-B341-7AC68DC962A5}" type="presParOf" srcId="{66836EB9-33E3-44BD-9D4D-FAB088C8F271}" destId="{7FA6CBD8-58DA-4C06-B2C0-ACC6E18328A3}" srcOrd="1" destOrd="0" presId="urn:microsoft.com/office/officeart/2005/8/layout/orgChart1"/>
    <dgm:cxn modelId="{7C895887-5EB1-4100-805C-23614A95B69D}" type="presParOf" srcId="{7FA6CBD8-58DA-4C06-B2C0-ACC6E18328A3}" destId="{385045AB-897C-4714-B5C3-FFB91BAF3139}" srcOrd="0" destOrd="0" presId="urn:microsoft.com/office/officeart/2005/8/layout/orgChart1"/>
    <dgm:cxn modelId="{9A265B5B-7898-4E09-AD8F-CC7BE9ED913C}" type="presParOf" srcId="{385045AB-897C-4714-B5C3-FFB91BAF3139}" destId="{CFCE1C6C-C452-45FB-A8CE-DE8F404FFC80}" srcOrd="0" destOrd="0" presId="urn:microsoft.com/office/officeart/2005/8/layout/orgChart1"/>
    <dgm:cxn modelId="{EF159644-EEB5-4683-8897-F5507C3229F9}" type="presParOf" srcId="{385045AB-897C-4714-B5C3-FFB91BAF3139}" destId="{8E19AF9B-D556-4868-8FFF-11AFE5CE5B1A}" srcOrd="1" destOrd="0" presId="urn:microsoft.com/office/officeart/2005/8/layout/orgChart1"/>
    <dgm:cxn modelId="{394E3487-CD84-4103-9EDD-FC3F663020B0}" type="presParOf" srcId="{7FA6CBD8-58DA-4C06-B2C0-ACC6E18328A3}" destId="{13D13115-120B-47B4-9CC9-5A76421650A7}" srcOrd="1" destOrd="0" presId="urn:microsoft.com/office/officeart/2005/8/layout/orgChart1"/>
    <dgm:cxn modelId="{37EF63B0-DFF5-46A0-B713-D103CC981424}" type="presParOf" srcId="{13D13115-120B-47B4-9CC9-5A76421650A7}" destId="{D053F65B-3B99-4D06-B972-22A301D728F1}" srcOrd="0" destOrd="0" presId="urn:microsoft.com/office/officeart/2005/8/layout/orgChart1"/>
    <dgm:cxn modelId="{F59C38A9-D6C3-4F2F-A2EF-11CCDBE1F550}" type="presParOf" srcId="{13D13115-120B-47B4-9CC9-5A76421650A7}" destId="{347F609F-24AF-489A-97B8-34B34AA56507}" srcOrd="1" destOrd="0" presId="urn:microsoft.com/office/officeart/2005/8/layout/orgChart1"/>
    <dgm:cxn modelId="{DDD37C8A-B733-48C7-9160-4EDDB97B73AA}" type="presParOf" srcId="{347F609F-24AF-489A-97B8-34B34AA56507}" destId="{D45A93B3-D6AB-41BF-BC78-B3E0983DCEFD}" srcOrd="0" destOrd="0" presId="urn:microsoft.com/office/officeart/2005/8/layout/orgChart1"/>
    <dgm:cxn modelId="{6C7774EA-1A6D-4FC7-B50A-98D6389A8EBF}" type="presParOf" srcId="{D45A93B3-D6AB-41BF-BC78-B3E0983DCEFD}" destId="{D60CD364-674D-47B9-9E1F-A082C02BE5C7}" srcOrd="0" destOrd="0" presId="urn:microsoft.com/office/officeart/2005/8/layout/orgChart1"/>
    <dgm:cxn modelId="{9FF57E96-DDB3-42F4-82AC-789474F9D8C9}" type="presParOf" srcId="{D45A93B3-D6AB-41BF-BC78-B3E0983DCEFD}" destId="{D885A1A6-21CE-48A2-A431-844C9994CA3C}" srcOrd="1" destOrd="0" presId="urn:microsoft.com/office/officeart/2005/8/layout/orgChart1"/>
    <dgm:cxn modelId="{A6851733-6F60-4514-B9A6-F1055D59B48E}" type="presParOf" srcId="{347F609F-24AF-489A-97B8-34B34AA56507}" destId="{17AC6C81-C3E1-49EE-80D2-306F3903AFA3}" srcOrd="1" destOrd="0" presId="urn:microsoft.com/office/officeart/2005/8/layout/orgChart1"/>
    <dgm:cxn modelId="{DF3C7FEB-8325-4145-8E76-F36DC2C011F4}" type="presParOf" srcId="{347F609F-24AF-489A-97B8-34B34AA56507}" destId="{BF5F2F0A-F294-4A2F-A377-FF9F2730B459}" srcOrd="2" destOrd="0" presId="urn:microsoft.com/office/officeart/2005/8/layout/orgChart1"/>
    <dgm:cxn modelId="{85F5AB73-4113-4A0F-9566-9CFEF6FA716D}" type="presParOf" srcId="{7FA6CBD8-58DA-4C06-B2C0-ACC6E18328A3}" destId="{53000803-013D-4B86-ABE2-AFDEFDD0ED45}" srcOrd="2" destOrd="0" presId="urn:microsoft.com/office/officeart/2005/8/layout/orgChart1"/>
    <dgm:cxn modelId="{86CC617F-BCED-40A8-AA22-38CFF93F3C9B}" type="presParOf" srcId="{66836EB9-33E3-44BD-9D4D-FAB088C8F271}" destId="{8898F482-E073-45BF-BF5A-3E3A89084C26}" srcOrd="2" destOrd="0" presId="urn:microsoft.com/office/officeart/2005/8/layout/orgChart1"/>
    <dgm:cxn modelId="{2DEC2C5F-FB1A-4774-A834-EDD3DD0CA5CC}" type="presParOf" srcId="{66836EB9-33E3-44BD-9D4D-FAB088C8F271}" destId="{1E9FD017-9E4F-486B-B105-17A469D7BFEB}" srcOrd="3" destOrd="0" presId="urn:microsoft.com/office/officeart/2005/8/layout/orgChart1"/>
    <dgm:cxn modelId="{37E86C4C-DD8E-4A43-BA41-9AAC559A9797}" type="presParOf" srcId="{1E9FD017-9E4F-486B-B105-17A469D7BFEB}" destId="{7CF45B0F-3415-4CD7-8FB7-A44E952B6E86}" srcOrd="0" destOrd="0" presId="urn:microsoft.com/office/officeart/2005/8/layout/orgChart1"/>
    <dgm:cxn modelId="{9666B2DD-A297-443A-B965-1D9A204B8DBD}" type="presParOf" srcId="{7CF45B0F-3415-4CD7-8FB7-A44E952B6E86}" destId="{4480ED1D-3F5A-4D34-B334-83FA9FBCB50D}" srcOrd="0" destOrd="0" presId="urn:microsoft.com/office/officeart/2005/8/layout/orgChart1"/>
    <dgm:cxn modelId="{4B0AFDB0-8514-4352-AE64-EC23842855AE}" type="presParOf" srcId="{7CF45B0F-3415-4CD7-8FB7-A44E952B6E86}" destId="{FF706ADA-4FCF-49C4-A2FB-667218111EBF}" srcOrd="1" destOrd="0" presId="urn:microsoft.com/office/officeart/2005/8/layout/orgChart1"/>
    <dgm:cxn modelId="{16E9D57F-3A2D-4124-9D96-B38BC7070012}" type="presParOf" srcId="{1E9FD017-9E4F-486B-B105-17A469D7BFEB}" destId="{974C94B0-7F23-4F12-869F-40C0E5135C8F}" srcOrd="1" destOrd="0" presId="urn:microsoft.com/office/officeart/2005/8/layout/orgChart1"/>
    <dgm:cxn modelId="{03EA7F68-5066-4EEA-8D2B-6D03DAD74F61}" type="presParOf" srcId="{1E9FD017-9E4F-486B-B105-17A469D7BFEB}" destId="{B7824488-28AD-4C7B-980B-0701E33E74D7}" srcOrd="2" destOrd="0" presId="urn:microsoft.com/office/officeart/2005/8/layout/orgChart1"/>
    <dgm:cxn modelId="{1947778E-0145-473D-9590-675BA3C19DC0}" type="presParOf" srcId="{C3D4BA15-6ACD-4663-B7A0-E59E16C0E09F}" destId="{10FAEC87-B039-4DF0-9539-6AFC876E52A7}" srcOrd="2" destOrd="0" presId="urn:microsoft.com/office/officeart/2005/8/layout/orgChart1"/>
    <dgm:cxn modelId="{619DAB69-254D-4E6E-B6E8-E862B19D4C0E}" type="presParOf" srcId="{B1D35D11-24D3-46EC-A338-903B0FE2F34E}" destId="{55744280-BAA5-4FD4-9632-21FB80A6808E}" srcOrd="2" destOrd="0" presId="urn:microsoft.com/office/officeart/2005/8/layout/orgChart1"/>
    <dgm:cxn modelId="{AA912C26-A4DA-46BA-B6F1-AAC3D04059C5}" type="presParOf" srcId="{886F604B-E385-4DC7-B36F-9F1C5B926D09}" destId="{D720C832-8AC7-4E59-A1BF-236D9192CB7E}" srcOrd="2" destOrd="0" presId="urn:microsoft.com/office/officeart/2005/8/layout/orgChart1"/>
    <dgm:cxn modelId="{F0E41C42-F50F-41B5-8523-AFFA5BFC1EA7}" type="presParOf" srcId="{886F604B-E385-4DC7-B36F-9F1C5B926D09}" destId="{26FC98B9-F2C6-466B-B1A9-E283CE417E3F}" srcOrd="3" destOrd="0" presId="urn:microsoft.com/office/officeart/2005/8/layout/orgChart1"/>
    <dgm:cxn modelId="{C6DEFD85-1702-413B-B592-A33368FF12FB}" type="presParOf" srcId="{26FC98B9-F2C6-466B-B1A9-E283CE417E3F}" destId="{FAA5A5FE-F0D3-4DE0-B609-AA5603AE598C}" srcOrd="0" destOrd="0" presId="urn:microsoft.com/office/officeart/2005/8/layout/orgChart1"/>
    <dgm:cxn modelId="{D6039405-F713-4328-8366-FE025DC6D051}" type="presParOf" srcId="{FAA5A5FE-F0D3-4DE0-B609-AA5603AE598C}" destId="{9E372C99-EA86-47D2-B0B9-60A840D0E238}" srcOrd="0" destOrd="0" presId="urn:microsoft.com/office/officeart/2005/8/layout/orgChart1"/>
    <dgm:cxn modelId="{193006BE-1C0E-4999-BC73-5133F836AC8D}" type="presParOf" srcId="{FAA5A5FE-F0D3-4DE0-B609-AA5603AE598C}" destId="{014D7BC6-4DED-431F-B1DE-F2443B059DBB}" srcOrd="1" destOrd="0" presId="urn:microsoft.com/office/officeart/2005/8/layout/orgChart1"/>
    <dgm:cxn modelId="{AB006D2A-2279-4F3A-9DD7-421EF47A1958}" type="presParOf" srcId="{26FC98B9-F2C6-466B-B1A9-E283CE417E3F}" destId="{C90361C4-ED65-427B-8572-43A13CB3963B}" srcOrd="1" destOrd="0" presId="urn:microsoft.com/office/officeart/2005/8/layout/orgChart1"/>
    <dgm:cxn modelId="{0B6A8754-9B33-4EF7-B71C-9EF7783636D3}" type="presParOf" srcId="{C90361C4-ED65-427B-8572-43A13CB3963B}" destId="{139FA86A-AD64-4355-AF64-C7D26FA9748C}" srcOrd="0" destOrd="0" presId="urn:microsoft.com/office/officeart/2005/8/layout/orgChart1"/>
    <dgm:cxn modelId="{EB1AA47F-14AA-419D-8DB7-D9D7258A785B}" type="presParOf" srcId="{C90361C4-ED65-427B-8572-43A13CB3963B}" destId="{47E9AB3A-312B-42E3-A653-BA8D6A3C35E4}" srcOrd="1" destOrd="0" presId="urn:microsoft.com/office/officeart/2005/8/layout/orgChart1"/>
    <dgm:cxn modelId="{FE0D3B69-0BEB-410C-A978-BE1FDC165EB4}" type="presParOf" srcId="{47E9AB3A-312B-42E3-A653-BA8D6A3C35E4}" destId="{44EA7194-2286-4024-BBC0-B796485C27E6}" srcOrd="0" destOrd="0" presId="urn:microsoft.com/office/officeart/2005/8/layout/orgChart1"/>
    <dgm:cxn modelId="{0AF2F680-AE41-4509-A588-BE919FF22FB7}" type="presParOf" srcId="{44EA7194-2286-4024-BBC0-B796485C27E6}" destId="{BF773F27-06D9-4F7B-8292-5F78217AC4D2}" srcOrd="0" destOrd="0" presId="urn:microsoft.com/office/officeart/2005/8/layout/orgChart1"/>
    <dgm:cxn modelId="{D4EBEC31-1A00-4FC1-B1D8-E99851C85D05}" type="presParOf" srcId="{44EA7194-2286-4024-BBC0-B796485C27E6}" destId="{28D9B553-D4D1-4A5C-AD5E-E0211A7A0204}" srcOrd="1" destOrd="0" presId="urn:microsoft.com/office/officeart/2005/8/layout/orgChart1"/>
    <dgm:cxn modelId="{FB105373-4416-40DD-9B97-807AB0D4BE14}" type="presParOf" srcId="{47E9AB3A-312B-42E3-A653-BA8D6A3C35E4}" destId="{C84C6624-BE07-435E-A6EC-2BABAE811CD4}" srcOrd="1" destOrd="0" presId="urn:microsoft.com/office/officeart/2005/8/layout/orgChart1"/>
    <dgm:cxn modelId="{65FBC5FA-AE86-42E0-A279-9832BD9EDBCA}" type="presParOf" srcId="{C84C6624-BE07-435E-A6EC-2BABAE811CD4}" destId="{F7C778DD-42FD-4DC4-807F-8DC6CF15F010}" srcOrd="0" destOrd="0" presId="urn:microsoft.com/office/officeart/2005/8/layout/orgChart1"/>
    <dgm:cxn modelId="{DF467FA5-DAEF-42B7-8625-E2B348276FFF}" type="presParOf" srcId="{C84C6624-BE07-435E-A6EC-2BABAE811CD4}" destId="{1C0079CD-5370-49F5-B961-7B65B16EACEB}" srcOrd="1" destOrd="0" presId="urn:microsoft.com/office/officeart/2005/8/layout/orgChart1"/>
    <dgm:cxn modelId="{E1E990E0-D562-4BCB-A221-332ED50E00C6}" type="presParOf" srcId="{1C0079CD-5370-49F5-B961-7B65B16EACEB}" destId="{8C36DDE1-4DEE-4EE6-BEC9-B0AAAA1EB776}" srcOrd="0" destOrd="0" presId="urn:microsoft.com/office/officeart/2005/8/layout/orgChart1"/>
    <dgm:cxn modelId="{8F433D36-DDCE-4404-A48B-4E2AF4B3ACA5}" type="presParOf" srcId="{8C36DDE1-4DEE-4EE6-BEC9-B0AAAA1EB776}" destId="{8A3E44CF-2623-41C3-8A7C-980C58C78192}" srcOrd="0" destOrd="0" presId="urn:microsoft.com/office/officeart/2005/8/layout/orgChart1"/>
    <dgm:cxn modelId="{8784A087-D0B9-4893-9C44-FBD1AF557F50}" type="presParOf" srcId="{8C36DDE1-4DEE-4EE6-BEC9-B0AAAA1EB776}" destId="{5722FCB2-F916-4E11-A78D-141A71D32CD5}" srcOrd="1" destOrd="0" presId="urn:microsoft.com/office/officeart/2005/8/layout/orgChart1"/>
    <dgm:cxn modelId="{556B8D44-0472-4B4E-8A63-DEF939A137A8}" type="presParOf" srcId="{1C0079CD-5370-49F5-B961-7B65B16EACEB}" destId="{BF447DC5-74A1-45A3-B8F9-860A09EBB20F}" srcOrd="1" destOrd="0" presId="urn:microsoft.com/office/officeart/2005/8/layout/orgChart1"/>
    <dgm:cxn modelId="{B91EB6C8-0DB6-4C79-A2FB-376FA8C32CD0}" type="presParOf" srcId="{1C0079CD-5370-49F5-B961-7B65B16EACEB}" destId="{9565CFB2-E446-4A7E-B853-89F3D01F3FCB}" srcOrd="2" destOrd="0" presId="urn:microsoft.com/office/officeart/2005/8/layout/orgChart1"/>
    <dgm:cxn modelId="{0EABF3BB-D5A1-42AA-A37E-290428CA218C}" type="presParOf" srcId="{47E9AB3A-312B-42E3-A653-BA8D6A3C35E4}" destId="{C2A1DBEB-4E54-4700-A9E1-6789D2051019}" srcOrd="2" destOrd="0" presId="urn:microsoft.com/office/officeart/2005/8/layout/orgChart1"/>
    <dgm:cxn modelId="{2B029C48-A065-4F52-A4DD-B694222DBC7D}" type="presParOf" srcId="{26FC98B9-F2C6-466B-B1A9-E283CE417E3F}" destId="{027F3981-87D3-490F-B8D8-B1E260C930E2}" srcOrd="2" destOrd="0" presId="urn:microsoft.com/office/officeart/2005/8/layout/orgChart1"/>
    <dgm:cxn modelId="{E3633B16-EA4A-49E7-81B3-CCF3369D3916}" type="presParOf" srcId="{76B165BC-7C33-4C7C-A9A2-0E3919878825}" destId="{D21E6B47-0B57-4B05-B131-E3F8C0B9C72B}" srcOrd="2" destOrd="0" presId="urn:microsoft.com/office/officeart/2005/8/layout/orgChart1"/>
    <dgm:cxn modelId="{939599F5-4FCB-46BE-A69F-66930724A9B5}" type="presParOf" srcId="{C5236BA4-A456-4E73-939C-3C11027122D8}" destId="{73F73BC2-CFF6-4AA7-A2BC-FEFC40813DE7}" srcOrd="2" destOrd="0" presId="urn:microsoft.com/office/officeart/2005/8/layout/orgChart1"/>
    <dgm:cxn modelId="{02C7C7EF-2F9F-4FB4-9866-8159A0E2A1A0}" type="presParOf" srcId="{8BA4F835-A336-423D-8B7A-918FC2347B19}" destId="{713087A5-0BE7-4036-87C3-AD2F57F97CD2}" srcOrd="1" destOrd="0" presId="urn:microsoft.com/office/officeart/2005/8/layout/orgChart1"/>
    <dgm:cxn modelId="{1DDE0D4E-6A4E-48D8-B684-F1A39E248D68}" type="presParOf" srcId="{713087A5-0BE7-4036-87C3-AD2F57F97CD2}" destId="{FD816A5B-7BA4-4DE2-88E4-3C00AA609D8A}" srcOrd="0" destOrd="0" presId="urn:microsoft.com/office/officeart/2005/8/layout/orgChart1"/>
    <dgm:cxn modelId="{1265665D-7FB3-464A-8FFC-C6BCC2A0EF80}" type="presParOf" srcId="{FD816A5B-7BA4-4DE2-88E4-3C00AA609D8A}" destId="{DB23744F-9EC8-4E4B-BF37-BEF9F3761AB7}" srcOrd="0" destOrd="0" presId="urn:microsoft.com/office/officeart/2005/8/layout/orgChart1"/>
    <dgm:cxn modelId="{449D7E98-5591-4D75-A4C3-D6B9FEAEC3D3}" type="presParOf" srcId="{FD816A5B-7BA4-4DE2-88E4-3C00AA609D8A}" destId="{AAA4A255-A7F2-4548-B869-5B5B0CD650A1}" srcOrd="1" destOrd="0" presId="urn:microsoft.com/office/officeart/2005/8/layout/orgChart1"/>
    <dgm:cxn modelId="{893A1DF2-92D6-4BB6-95D1-4F3DCE9DDF89}" type="presParOf" srcId="{713087A5-0BE7-4036-87C3-AD2F57F97CD2}" destId="{F437F5B9-7BBD-47C1-8FF5-911DD4770AF1}" srcOrd="1" destOrd="0" presId="urn:microsoft.com/office/officeart/2005/8/layout/orgChart1"/>
    <dgm:cxn modelId="{F3FD9E74-5CC5-4C6E-8D29-3C87DEF77A11}" type="presParOf" srcId="{F437F5B9-7BBD-47C1-8FF5-911DD4770AF1}" destId="{894DAE20-0DCF-4D9D-B69C-4C6D97EFCA0A}" srcOrd="0" destOrd="0" presId="urn:microsoft.com/office/officeart/2005/8/layout/orgChart1"/>
    <dgm:cxn modelId="{34D37F22-1CCA-4660-BC1B-AE43CF7F9A0C}" type="presParOf" srcId="{F437F5B9-7BBD-47C1-8FF5-911DD4770AF1}" destId="{6CF1289F-734C-4686-BEC5-9A0C01E7774A}" srcOrd="1" destOrd="0" presId="urn:microsoft.com/office/officeart/2005/8/layout/orgChart1"/>
    <dgm:cxn modelId="{D8FDD8C2-1B1A-418D-95E0-2FD3C8F10784}" type="presParOf" srcId="{6CF1289F-734C-4686-BEC5-9A0C01E7774A}" destId="{69210F8B-E560-4899-8DDF-32AEDD3726F7}" srcOrd="0" destOrd="0" presId="urn:microsoft.com/office/officeart/2005/8/layout/orgChart1"/>
    <dgm:cxn modelId="{8E59F78B-5DD8-4270-AAD4-DCB1E9BCE592}" type="presParOf" srcId="{69210F8B-E560-4899-8DDF-32AEDD3726F7}" destId="{6B62F375-1D15-446F-88E2-09ACE3E183D5}" srcOrd="0" destOrd="0" presId="urn:microsoft.com/office/officeart/2005/8/layout/orgChart1"/>
    <dgm:cxn modelId="{C9595117-9AFA-4D3C-9A20-51DCA9E14A63}" type="presParOf" srcId="{69210F8B-E560-4899-8DDF-32AEDD3726F7}" destId="{C3C3ECD9-AD7A-40FF-8619-454C0A6BDABC}" srcOrd="1" destOrd="0" presId="urn:microsoft.com/office/officeart/2005/8/layout/orgChart1"/>
    <dgm:cxn modelId="{E9A0B0B0-BB0D-4003-B1E9-E1D7717B8EF8}" type="presParOf" srcId="{6CF1289F-734C-4686-BEC5-9A0C01E7774A}" destId="{55F62052-1F88-4907-9A36-3E4BB3B2BC40}" srcOrd="1" destOrd="0" presId="urn:microsoft.com/office/officeart/2005/8/layout/orgChart1"/>
    <dgm:cxn modelId="{2D637F83-108C-4CA8-B54A-9E32219424B6}" type="presParOf" srcId="{55F62052-1F88-4907-9A36-3E4BB3B2BC40}" destId="{DB2EE9FA-418E-4129-AB8F-2D66A83443DA}" srcOrd="0" destOrd="0" presId="urn:microsoft.com/office/officeart/2005/8/layout/orgChart1"/>
    <dgm:cxn modelId="{A8CEE7CF-5D0C-4A50-8D29-1BB7061AA04C}" type="presParOf" srcId="{55F62052-1F88-4907-9A36-3E4BB3B2BC40}" destId="{C7D99102-E6EE-4930-BFE6-7D3A2A17660B}" srcOrd="1" destOrd="0" presId="urn:microsoft.com/office/officeart/2005/8/layout/orgChart1"/>
    <dgm:cxn modelId="{ACEF0692-DFCA-4E73-BE06-899DF0A9C017}" type="presParOf" srcId="{C7D99102-E6EE-4930-BFE6-7D3A2A17660B}" destId="{235E5CE5-0678-4651-82AD-5D961D822309}" srcOrd="0" destOrd="0" presId="urn:microsoft.com/office/officeart/2005/8/layout/orgChart1"/>
    <dgm:cxn modelId="{912448A0-BB49-42BC-A3F2-FCC435422E8A}" type="presParOf" srcId="{235E5CE5-0678-4651-82AD-5D961D822309}" destId="{147648AC-C4D7-4ED7-A732-DB226120D883}" srcOrd="0" destOrd="0" presId="urn:microsoft.com/office/officeart/2005/8/layout/orgChart1"/>
    <dgm:cxn modelId="{1DCF2590-45AF-4B23-93D1-3EBE75BC1F85}" type="presParOf" srcId="{235E5CE5-0678-4651-82AD-5D961D822309}" destId="{56AE12F9-EB23-4754-A165-5E91D8FA4D9C}" srcOrd="1" destOrd="0" presId="urn:microsoft.com/office/officeart/2005/8/layout/orgChart1"/>
    <dgm:cxn modelId="{8DD2D1D2-CF19-4F9A-B178-CCAE812CB943}" type="presParOf" srcId="{C7D99102-E6EE-4930-BFE6-7D3A2A17660B}" destId="{AE2C4192-A36F-4AD9-9134-E85F3B1A5F7A}" srcOrd="1" destOrd="0" presId="urn:microsoft.com/office/officeart/2005/8/layout/orgChart1"/>
    <dgm:cxn modelId="{765D956B-C488-47B0-8F00-45CF5EA745ED}" type="presParOf" srcId="{C7D99102-E6EE-4930-BFE6-7D3A2A17660B}" destId="{C7378D24-A189-447F-A401-B963F4731608}" srcOrd="2" destOrd="0" presId="urn:microsoft.com/office/officeart/2005/8/layout/orgChart1"/>
    <dgm:cxn modelId="{4418D8E0-03CA-4E79-8E07-BCB397582E24}" type="presParOf" srcId="{6CF1289F-734C-4686-BEC5-9A0C01E7774A}" destId="{921C5185-250A-4D3F-A23B-7BC7CE566821}" srcOrd="2" destOrd="0" presId="urn:microsoft.com/office/officeart/2005/8/layout/orgChart1"/>
    <dgm:cxn modelId="{32988F69-51DD-451A-BD82-EE992E2BEC10}" type="presParOf" srcId="{713087A5-0BE7-4036-87C3-AD2F57F97CD2}" destId="{C2CEEA6C-A818-46E2-BBA1-E8188749498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10EEDC-1AC1-475D-B9A1-E76C461CAFB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SG"/>
        </a:p>
      </dgm:t>
    </dgm:pt>
    <dgm:pt modelId="{C02EEA71-5104-4934-AE4B-E9568E8C1907}">
      <dgm:prSet phldrT="[Text]"/>
      <dgm:spPr/>
      <dgm:t>
        <a:bodyPr/>
        <a:lstStyle/>
        <a:p>
          <a:r>
            <a:rPr lang="en-SG"/>
            <a:t>Speed</a:t>
          </a:r>
        </a:p>
      </dgm:t>
    </dgm:pt>
    <dgm:pt modelId="{76DDDDEA-8FBB-447F-842E-C5B6145BBF2C}" type="parTrans" cxnId="{5234D9E6-57F4-4DA0-89A1-A1C4FE1B2CA8}">
      <dgm:prSet/>
      <dgm:spPr/>
      <dgm:t>
        <a:bodyPr/>
        <a:lstStyle/>
        <a:p>
          <a:endParaRPr lang="en-SG"/>
        </a:p>
      </dgm:t>
    </dgm:pt>
    <dgm:pt modelId="{37499CAF-10BD-4C97-AAC3-D13AA7ACEC5D}" type="sibTrans" cxnId="{5234D9E6-57F4-4DA0-89A1-A1C4FE1B2CA8}">
      <dgm:prSet/>
      <dgm:spPr/>
      <dgm:t>
        <a:bodyPr/>
        <a:lstStyle/>
        <a:p>
          <a:endParaRPr lang="en-SG"/>
        </a:p>
      </dgm:t>
    </dgm:pt>
    <dgm:pt modelId="{7D850CE9-E71D-4EC8-BFD1-85C90CD7DF5A}">
      <dgm:prSet phldrT="[Text]"/>
      <dgm:spPr/>
      <dgm:t>
        <a:bodyPr/>
        <a:lstStyle/>
        <a:p>
          <a:r>
            <a:rPr lang="en-SG"/>
            <a:t>Battery Voltage</a:t>
          </a:r>
        </a:p>
      </dgm:t>
    </dgm:pt>
    <dgm:pt modelId="{D2B4CFD0-7693-48D3-B012-38792D3F04A3}" type="parTrans" cxnId="{E6492008-3C68-4A4D-A395-6489F6D057DD}">
      <dgm:prSet/>
      <dgm:spPr/>
      <dgm:t>
        <a:bodyPr/>
        <a:lstStyle/>
        <a:p>
          <a:endParaRPr lang="en-SG"/>
        </a:p>
      </dgm:t>
    </dgm:pt>
    <dgm:pt modelId="{52023B01-B5FB-41F8-9DED-B09036CDA289}" type="sibTrans" cxnId="{E6492008-3C68-4A4D-A395-6489F6D057DD}">
      <dgm:prSet/>
      <dgm:spPr/>
      <dgm:t>
        <a:bodyPr/>
        <a:lstStyle/>
        <a:p>
          <a:endParaRPr lang="en-SG"/>
        </a:p>
      </dgm:t>
    </dgm:pt>
    <dgm:pt modelId="{3A61A187-CA79-44B1-A8DA-951DD7ADFA98}">
      <dgm:prSet phldrT="[Text]"/>
      <dgm:spPr/>
      <dgm:t>
        <a:bodyPr/>
        <a:lstStyle/>
        <a:p>
          <a:r>
            <a:rPr lang="en-SG"/>
            <a:t>Altitude</a:t>
          </a:r>
        </a:p>
      </dgm:t>
    </dgm:pt>
    <dgm:pt modelId="{7E8D5670-6055-4328-A019-19C7FC8177E7}" type="parTrans" cxnId="{0A025741-2172-4C10-87C0-84268B763566}">
      <dgm:prSet/>
      <dgm:spPr/>
      <dgm:t>
        <a:bodyPr/>
        <a:lstStyle/>
        <a:p>
          <a:endParaRPr lang="en-SG"/>
        </a:p>
      </dgm:t>
    </dgm:pt>
    <dgm:pt modelId="{1B9AE24A-1185-4D89-9007-9793CF70FB7A}" type="sibTrans" cxnId="{0A025741-2172-4C10-87C0-84268B763566}">
      <dgm:prSet/>
      <dgm:spPr/>
      <dgm:t>
        <a:bodyPr/>
        <a:lstStyle/>
        <a:p>
          <a:endParaRPr lang="en-SG"/>
        </a:p>
      </dgm:t>
    </dgm:pt>
    <dgm:pt modelId="{3078D7E9-5D77-42B5-84D3-57D3AD29E636}">
      <dgm:prSet phldrT="[Text]"/>
      <dgm:spPr/>
      <dgm:t>
        <a:bodyPr/>
        <a:lstStyle/>
        <a:p>
          <a:r>
            <a:rPr lang="en-SG"/>
            <a:t>Heading</a:t>
          </a:r>
        </a:p>
      </dgm:t>
    </dgm:pt>
    <dgm:pt modelId="{4D9AE9C0-431B-4E4D-AEB6-067F0B69E6BF}" type="parTrans" cxnId="{9B88AB2B-949F-411B-B642-B13138C3E296}">
      <dgm:prSet/>
      <dgm:spPr/>
      <dgm:t>
        <a:bodyPr/>
        <a:lstStyle/>
        <a:p>
          <a:endParaRPr lang="en-SG"/>
        </a:p>
      </dgm:t>
    </dgm:pt>
    <dgm:pt modelId="{2FE3CFD6-D6A8-42AF-979A-FD35EB1D12BB}" type="sibTrans" cxnId="{9B88AB2B-949F-411B-B642-B13138C3E296}">
      <dgm:prSet/>
      <dgm:spPr/>
      <dgm:t>
        <a:bodyPr/>
        <a:lstStyle/>
        <a:p>
          <a:endParaRPr lang="en-SG"/>
        </a:p>
      </dgm:t>
    </dgm:pt>
    <dgm:pt modelId="{D27C3040-6729-43DB-84CA-2DEBBE2B0084}">
      <dgm:prSet phldrT="[Text]"/>
      <dgm:spPr/>
      <dgm:t>
        <a:bodyPr/>
        <a:lstStyle/>
        <a:p>
          <a:r>
            <a:rPr lang="en-SG"/>
            <a:t>Lat </a:t>
          </a:r>
        </a:p>
      </dgm:t>
    </dgm:pt>
    <dgm:pt modelId="{638BE69D-0D0F-40B8-96D1-D1AB18F8B34B}" type="parTrans" cxnId="{E8B41B26-2B63-4DBE-A3C8-3281DBCFA731}">
      <dgm:prSet/>
      <dgm:spPr/>
      <dgm:t>
        <a:bodyPr/>
        <a:lstStyle/>
        <a:p>
          <a:endParaRPr lang="en-SG"/>
        </a:p>
      </dgm:t>
    </dgm:pt>
    <dgm:pt modelId="{8A4E042B-AAA7-4793-9DA5-AB9D93BDAF42}" type="sibTrans" cxnId="{E8B41B26-2B63-4DBE-A3C8-3281DBCFA731}">
      <dgm:prSet/>
      <dgm:spPr/>
      <dgm:t>
        <a:bodyPr/>
        <a:lstStyle/>
        <a:p>
          <a:endParaRPr lang="en-SG"/>
        </a:p>
      </dgm:t>
    </dgm:pt>
    <dgm:pt modelId="{669E947B-1E34-488E-909E-174DB01F63CF}">
      <dgm:prSet phldrT="[Text]"/>
      <dgm:spPr/>
      <dgm:t>
        <a:bodyPr/>
        <a:lstStyle/>
        <a:p>
          <a:r>
            <a:rPr lang="en-SG"/>
            <a:t>Lon</a:t>
          </a:r>
        </a:p>
      </dgm:t>
    </dgm:pt>
    <dgm:pt modelId="{9ACC54DC-93C6-4292-9A3B-0E49ACF3D3A4}" type="parTrans" cxnId="{1307BF23-85A5-491C-86D6-B9E083BFB367}">
      <dgm:prSet/>
      <dgm:spPr/>
      <dgm:t>
        <a:bodyPr/>
        <a:lstStyle/>
        <a:p>
          <a:endParaRPr lang="en-SG"/>
        </a:p>
      </dgm:t>
    </dgm:pt>
    <dgm:pt modelId="{D00B1F55-43E8-4294-B152-14BFE5683110}" type="sibTrans" cxnId="{1307BF23-85A5-491C-86D6-B9E083BFB367}">
      <dgm:prSet/>
      <dgm:spPr/>
      <dgm:t>
        <a:bodyPr/>
        <a:lstStyle/>
        <a:p>
          <a:endParaRPr lang="en-SG"/>
        </a:p>
      </dgm:t>
    </dgm:pt>
    <dgm:pt modelId="{3DEC5A85-84E2-402E-AF9D-75119F8E5562}">
      <dgm:prSet phldrT="[Text]"/>
      <dgm:spPr/>
      <dgm:t>
        <a:bodyPr/>
        <a:lstStyle/>
        <a:p>
          <a:r>
            <a:rPr lang="en-SG"/>
            <a:t>Axis X</a:t>
          </a:r>
        </a:p>
      </dgm:t>
    </dgm:pt>
    <dgm:pt modelId="{A364F80F-E7B5-4D34-8DDE-F64EB4DF5BD3}" type="parTrans" cxnId="{2486D93E-9206-4F42-B0A4-8EF7797D5200}">
      <dgm:prSet/>
      <dgm:spPr/>
      <dgm:t>
        <a:bodyPr/>
        <a:lstStyle/>
        <a:p>
          <a:endParaRPr lang="en-SG"/>
        </a:p>
      </dgm:t>
    </dgm:pt>
    <dgm:pt modelId="{BB882791-3F9A-4657-A27A-F846863744D0}" type="sibTrans" cxnId="{2486D93E-9206-4F42-B0A4-8EF7797D5200}">
      <dgm:prSet/>
      <dgm:spPr/>
      <dgm:t>
        <a:bodyPr/>
        <a:lstStyle/>
        <a:p>
          <a:endParaRPr lang="en-SG"/>
        </a:p>
      </dgm:t>
    </dgm:pt>
    <dgm:pt modelId="{9F170828-7E73-4A30-A6CC-0D7D0E24AFF9}">
      <dgm:prSet phldrT="[Text]"/>
      <dgm:spPr/>
      <dgm:t>
        <a:bodyPr/>
        <a:lstStyle/>
        <a:p>
          <a:r>
            <a:rPr lang="en-SG"/>
            <a:t>Axis Y</a:t>
          </a:r>
        </a:p>
      </dgm:t>
    </dgm:pt>
    <dgm:pt modelId="{76E99789-C321-49C1-A463-6BBCFCE74FA6}" type="parTrans" cxnId="{14A67979-2174-4123-AE56-6631D941E2F0}">
      <dgm:prSet/>
      <dgm:spPr/>
      <dgm:t>
        <a:bodyPr/>
        <a:lstStyle/>
        <a:p>
          <a:endParaRPr lang="en-SG"/>
        </a:p>
      </dgm:t>
    </dgm:pt>
    <dgm:pt modelId="{688D6875-15BD-48F7-81C6-1E9073CEABB0}" type="sibTrans" cxnId="{14A67979-2174-4123-AE56-6631D941E2F0}">
      <dgm:prSet/>
      <dgm:spPr/>
      <dgm:t>
        <a:bodyPr/>
        <a:lstStyle/>
        <a:p>
          <a:endParaRPr lang="en-SG"/>
        </a:p>
      </dgm:t>
    </dgm:pt>
    <dgm:pt modelId="{40CEA6C3-47E4-40D7-8DB4-69217A73B164}">
      <dgm:prSet phldrT="[Text]"/>
      <dgm:spPr/>
      <dgm:t>
        <a:bodyPr/>
        <a:lstStyle/>
        <a:p>
          <a:r>
            <a:rPr lang="en-SG"/>
            <a:t>Axis Z</a:t>
          </a:r>
        </a:p>
      </dgm:t>
    </dgm:pt>
    <dgm:pt modelId="{6CC6F28B-F025-46B9-B26C-8D525E9519F1}" type="parTrans" cxnId="{0135FDCD-3D6D-4A09-B238-077A7B77F3FF}">
      <dgm:prSet/>
      <dgm:spPr/>
      <dgm:t>
        <a:bodyPr/>
        <a:lstStyle/>
        <a:p>
          <a:endParaRPr lang="en-SG"/>
        </a:p>
      </dgm:t>
    </dgm:pt>
    <dgm:pt modelId="{F0AE2A9E-4706-48EB-859A-D88A90762F30}" type="sibTrans" cxnId="{0135FDCD-3D6D-4A09-B238-077A7B77F3FF}">
      <dgm:prSet/>
      <dgm:spPr/>
      <dgm:t>
        <a:bodyPr/>
        <a:lstStyle/>
        <a:p>
          <a:endParaRPr lang="en-SG"/>
        </a:p>
      </dgm:t>
    </dgm:pt>
    <dgm:pt modelId="{44280F8F-9057-47A4-9769-5866C9595DAC}">
      <dgm:prSet phldrT="[Text]"/>
      <dgm:spPr/>
      <dgm:t>
        <a:bodyPr/>
        <a:lstStyle/>
        <a:p>
          <a:r>
            <a:rPr lang="en-SG"/>
            <a:t>distance</a:t>
          </a:r>
        </a:p>
      </dgm:t>
    </dgm:pt>
    <dgm:pt modelId="{137A7A98-3680-498F-9FF3-022BC6E90A04}" type="parTrans" cxnId="{DF5B0825-ED1D-462C-B444-416E1037C81A}">
      <dgm:prSet/>
      <dgm:spPr/>
      <dgm:t>
        <a:bodyPr/>
        <a:lstStyle/>
        <a:p>
          <a:endParaRPr lang="en-SG"/>
        </a:p>
      </dgm:t>
    </dgm:pt>
    <dgm:pt modelId="{6AC25E83-F03A-4C7E-AD82-BF674F05DCA6}" type="sibTrans" cxnId="{DF5B0825-ED1D-462C-B444-416E1037C81A}">
      <dgm:prSet/>
      <dgm:spPr/>
      <dgm:t>
        <a:bodyPr/>
        <a:lstStyle/>
        <a:p>
          <a:endParaRPr lang="en-SG"/>
        </a:p>
      </dgm:t>
    </dgm:pt>
    <dgm:pt modelId="{955D4989-7079-47B6-BD36-482CF06407A1}">
      <dgm:prSet phldrT="[Text]"/>
      <dgm:spPr/>
      <dgm:t>
        <a:bodyPr/>
        <a:lstStyle/>
        <a:p>
          <a:r>
            <a:rPr lang="en-SG"/>
            <a:t>timestamp</a:t>
          </a:r>
        </a:p>
      </dgm:t>
    </dgm:pt>
    <dgm:pt modelId="{E3EB17CA-C164-4A08-8257-E660E66CD6E2}" type="parTrans" cxnId="{3C649880-F394-47D9-9063-AE30003FCE57}">
      <dgm:prSet/>
      <dgm:spPr/>
      <dgm:t>
        <a:bodyPr/>
        <a:lstStyle/>
        <a:p>
          <a:endParaRPr lang="en-SG"/>
        </a:p>
      </dgm:t>
    </dgm:pt>
    <dgm:pt modelId="{5812236F-03D1-4291-8395-A535ACC762D0}" type="sibTrans" cxnId="{3C649880-F394-47D9-9063-AE30003FCE57}">
      <dgm:prSet/>
      <dgm:spPr/>
      <dgm:t>
        <a:bodyPr/>
        <a:lstStyle/>
        <a:p>
          <a:endParaRPr lang="en-SG"/>
        </a:p>
      </dgm:t>
    </dgm:pt>
    <dgm:pt modelId="{A0697D5A-CBB1-47B1-8BAC-87C6E19C93F3}">
      <dgm:prSet phldrT="[Text]"/>
      <dgm:spPr/>
      <dgm:t>
        <a:bodyPr/>
        <a:lstStyle/>
        <a:p>
          <a:r>
            <a:rPr lang="en-SG"/>
            <a:t>label</a:t>
          </a:r>
        </a:p>
      </dgm:t>
    </dgm:pt>
    <dgm:pt modelId="{1460DC4A-B43C-4FA7-8563-5894D5D1AC18}" type="parTrans" cxnId="{1C9B1FDF-4FF4-4D90-BBAB-72287091A4A4}">
      <dgm:prSet/>
      <dgm:spPr/>
      <dgm:t>
        <a:bodyPr/>
        <a:lstStyle/>
        <a:p>
          <a:endParaRPr lang="en-SG"/>
        </a:p>
      </dgm:t>
    </dgm:pt>
    <dgm:pt modelId="{A503C814-D040-4CD4-9E42-6341962AD091}" type="sibTrans" cxnId="{1C9B1FDF-4FF4-4D90-BBAB-72287091A4A4}">
      <dgm:prSet/>
      <dgm:spPr/>
      <dgm:t>
        <a:bodyPr/>
        <a:lstStyle/>
        <a:p>
          <a:endParaRPr lang="en-SG"/>
        </a:p>
      </dgm:t>
    </dgm:pt>
    <dgm:pt modelId="{8FD143C4-79C8-40D9-A07C-AE4C25A1FE26}" type="pres">
      <dgm:prSet presAssocID="{B210EEDC-1AC1-475D-B9A1-E76C461CAFB8}" presName="diagram" presStyleCnt="0">
        <dgm:presLayoutVars>
          <dgm:dir/>
          <dgm:resizeHandles val="exact"/>
        </dgm:presLayoutVars>
      </dgm:prSet>
      <dgm:spPr/>
    </dgm:pt>
    <dgm:pt modelId="{20ECD148-EC6F-40C4-8409-0BDB6CDCAF19}" type="pres">
      <dgm:prSet presAssocID="{C02EEA71-5104-4934-AE4B-E9568E8C1907}" presName="node" presStyleLbl="node1" presStyleIdx="0" presStyleCnt="12">
        <dgm:presLayoutVars>
          <dgm:bulletEnabled val="1"/>
        </dgm:presLayoutVars>
      </dgm:prSet>
      <dgm:spPr/>
    </dgm:pt>
    <dgm:pt modelId="{9AD59800-F04A-4DD2-8B85-5019317B6685}" type="pres">
      <dgm:prSet presAssocID="{37499CAF-10BD-4C97-AAC3-D13AA7ACEC5D}" presName="sibTrans" presStyleCnt="0"/>
      <dgm:spPr/>
    </dgm:pt>
    <dgm:pt modelId="{C8ACF928-A10F-4939-A8A9-17850CDBDC12}" type="pres">
      <dgm:prSet presAssocID="{7D850CE9-E71D-4EC8-BFD1-85C90CD7DF5A}" presName="node" presStyleLbl="node1" presStyleIdx="1" presStyleCnt="12">
        <dgm:presLayoutVars>
          <dgm:bulletEnabled val="1"/>
        </dgm:presLayoutVars>
      </dgm:prSet>
      <dgm:spPr/>
    </dgm:pt>
    <dgm:pt modelId="{9A3EAC4A-3521-44BE-90B2-EF1A85236F12}" type="pres">
      <dgm:prSet presAssocID="{52023B01-B5FB-41F8-9DED-B09036CDA289}" presName="sibTrans" presStyleCnt="0"/>
      <dgm:spPr/>
    </dgm:pt>
    <dgm:pt modelId="{7654A2E7-D476-4D16-9F76-723D6156020C}" type="pres">
      <dgm:prSet presAssocID="{3A61A187-CA79-44B1-A8DA-951DD7ADFA98}" presName="node" presStyleLbl="node1" presStyleIdx="2" presStyleCnt="12">
        <dgm:presLayoutVars>
          <dgm:bulletEnabled val="1"/>
        </dgm:presLayoutVars>
      </dgm:prSet>
      <dgm:spPr/>
    </dgm:pt>
    <dgm:pt modelId="{9A166004-5CCD-45B8-B17B-1456905A74A1}" type="pres">
      <dgm:prSet presAssocID="{1B9AE24A-1185-4D89-9007-9793CF70FB7A}" presName="sibTrans" presStyleCnt="0"/>
      <dgm:spPr/>
    </dgm:pt>
    <dgm:pt modelId="{2132142E-E05F-499C-A4EF-02E12039CD90}" type="pres">
      <dgm:prSet presAssocID="{3078D7E9-5D77-42B5-84D3-57D3AD29E636}" presName="node" presStyleLbl="node1" presStyleIdx="3" presStyleCnt="12">
        <dgm:presLayoutVars>
          <dgm:bulletEnabled val="1"/>
        </dgm:presLayoutVars>
      </dgm:prSet>
      <dgm:spPr/>
    </dgm:pt>
    <dgm:pt modelId="{2BA16653-1920-44EC-8008-2CD67E32D0A3}" type="pres">
      <dgm:prSet presAssocID="{2FE3CFD6-D6A8-42AF-979A-FD35EB1D12BB}" presName="sibTrans" presStyleCnt="0"/>
      <dgm:spPr/>
    </dgm:pt>
    <dgm:pt modelId="{02FBE820-A92F-4D00-9283-49FE5A8D7B56}" type="pres">
      <dgm:prSet presAssocID="{D27C3040-6729-43DB-84CA-2DEBBE2B0084}" presName="node" presStyleLbl="node1" presStyleIdx="4" presStyleCnt="12">
        <dgm:presLayoutVars>
          <dgm:bulletEnabled val="1"/>
        </dgm:presLayoutVars>
      </dgm:prSet>
      <dgm:spPr/>
    </dgm:pt>
    <dgm:pt modelId="{D35D2C9C-1615-4CC1-A2F3-67C9B98A8748}" type="pres">
      <dgm:prSet presAssocID="{8A4E042B-AAA7-4793-9DA5-AB9D93BDAF42}" presName="sibTrans" presStyleCnt="0"/>
      <dgm:spPr/>
    </dgm:pt>
    <dgm:pt modelId="{E3672E76-17BD-4D2C-B8E0-21BCAC007770}" type="pres">
      <dgm:prSet presAssocID="{669E947B-1E34-488E-909E-174DB01F63CF}" presName="node" presStyleLbl="node1" presStyleIdx="5" presStyleCnt="12">
        <dgm:presLayoutVars>
          <dgm:bulletEnabled val="1"/>
        </dgm:presLayoutVars>
      </dgm:prSet>
      <dgm:spPr/>
    </dgm:pt>
    <dgm:pt modelId="{F3CF6B4D-F625-4F8E-B29B-2570B8A7E932}" type="pres">
      <dgm:prSet presAssocID="{D00B1F55-43E8-4294-B152-14BFE5683110}" presName="sibTrans" presStyleCnt="0"/>
      <dgm:spPr/>
    </dgm:pt>
    <dgm:pt modelId="{3FE74C26-9CED-4103-8607-5A9CBF05BFAB}" type="pres">
      <dgm:prSet presAssocID="{3DEC5A85-84E2-402E-AF9D-75119F8E5562}" presName="node" presStyleLbl="node1" presStyleIdx="6" presStyleCnt="12">
        <dgm:presLayoutVars>
          <dgm:bulletEnabled val="1"/>
        </dgm:presLayoutVars>
      </dgm:prSet>
      <dgm:spPr/>
    </dgm:pt>
    <dgm:pt modelId="{C340C2BA-68AC-4E5A-8F98-C2D9623E8310}" type="pres">
      <dgm:prSet presAssocID="{BB882791-3F9A-4657-A27A-F846863744D0}" presName="sibTrans" presStyleCnt="0"/>
      <dgm:spPr/>
    </dgm:pt>
    <dgm:pt modelId="{8B6C55F9-310F-4FA0-89C6-EF8F646079F5}" type="pres">
      <dgm:prSet presAssocID="{9F170828-7E73-4A30-A6CC-0D7D0E24AFF9}" presName="node" presStyleLbl="node1" presStyleIdx="7" presStyleCnt="12">
        <dgm:presLayoutVars>
          <dgm:bulletEnabled val="1"/>
        </dgm:presLayoutVars>
      </dgm:prSet>
      <dgm:spPr/>
    </dgm:pt>
    <dgm:pt modelId="{BC946B05-9279-4948-8A63-0DCE7A19AA48}" type="pres">
      <dgm:prSet presAssocID="{688D6875-15BD-48F7-81C6-1E9073CEABB0}" presName="sibTrans" presStyleCnt="0"/>
      <dgm:spPr/>
    </dgm:pt>
    <dgm:pt modelId="{686411C3-7A04-4FD9-A1D2-1E8CDD64C9A7}" type="pres">
      <dgm:prSet presAssocID="{40CEA6C3-47E4-40D7-8DB4-69217A73B164}" presName="node" presStyleLbl="node1" presStyleIdx="8" presStyleCnt="12">
        <dgm:presLayoutVars>
          <dgm:bulletEnabled val="1"/>
        </dgm:presLayoutVars>
      </dgm:prSet>
      <dgm:spPr/>
    </dgm:pt>
    <dgm:pt modelId="{8095A630-DAE5-4A3F-B728-0E02FE502986}" type="pres">
      <dgm:prSet presAssocID="{F0AE2A9E-4706-48EB-859A-D88A90762F30}" presName="sibTrans" presStyleCnt="0"/>
      <dgm:spPr/>
    </dgm:pt>
    <dgm:pt modelId="{B482524D-15EA-4F4E-A86A-2C23F210EFE1}" type="pres">
      <dgm:prSet presAssocID="{44280F8F-9057-47A4-9769-5866C9595DAC}" presName="node" presStyleLbl="node1" presStyleIdx="9" presStyleCnt="12">
        <dgm:presLayoutVars>
          <dgm:bulletEnabled val="1"/>
        </dgm:presLayoutVars>
      </dgm:prSet>
      <dgm:spPr/>
    </dgm:pt>
    <dgm:pt modelId="{BF3DCE03-DBEC-42CF-9633-382F1C577741}" type="pres">
      <dgm:prSet presAssocID="{6AC25E83-F03A-4C7E-AD82-BF674F05DCA6}" presName="sibTrans" presStyleCnt="0"/>
      <dgm:spPr/>
    </dgm:pt>
    <dgm:pt modelId="{4F0E6C2E-A3B7-42FE-86BF-747DB4A0C3FA}" type="pres">
      <dgm:prSet presAssocID="{955D4989-7079-47B6-BD36-482CF06407A1}" presName="node" presStyleLbl="node1" presStyleIdx="10" presStyleCnt="12">
        <dgm:presLayoutVars>
          <dgm:bulletEnabled val="1"/>
        </dgm:presLayoutVars>
      </dgm:prSet>
      <dgm:spPr/>
    </dgm:pt>
    <dgm:pt modelId="{EADB307C-5A05-4A54-8CC8-490EDFB1D0D9}" type="pres">
      <dgm:prSet presAssocID="{5812236F-03D1-4291-8395-A535ACC762D0}" presName="sibTrans" presStyleCnt="0"/>
      <dgm:spPr/>
    </dgm:pt>
    <dgm:pt modelId="{C80CCD55-6FB6-400F-BFB2-A70EEB45DB95}" type="pres">
      <dgm:prSet presAssocID="{A0697D5A-CBB1-47B1-8BAC-87C6E19C93F3}" presName="node" presStyleLbl="node1" presStyleIdx="11" presStyleCnt="12">
        <dgm:presLayoutVars>
          <dgm:bulletEnabled val="1"/>
        </dgm:presLayoutVars>
      </dgm:prSet>
      <dgm:spPr/>
    </dgm:pt>
  </dgm:ptLst>
  <dgm:cxnLst>
    <dgm:cxn modelId="{9E1FF704-13BC-4C8C-B916-482FC11B1923}" type="presOf" srcId="{B210EEDC-1AC1-475D-B9A1-E76C461CAFB8}" destId="{8FD143C4-79C8-40D9-A07C-AE4C25A1FE26}" srcOrd="0" destOrd="0" presId="urn:microsoft.com/office/officeart/2005/8/layout/default"/>
    <dgm:cxn modelId="{E6492008-3C68-4A4D-A395-6489F6D057DD}" srcId="{B210EEDC-1AC1-475D-B9A1-E76C461CAFB8}" destId="{7D850CE9-E71D-4EC8-BFD1-85C90CD7DF5A}" srcOrd="1" destOrd="0" parTransId="{D2B4CFD0-7693-48D3-B012-38792D3F04A3}" sibTransId="{52023B01-B5FB-41F8-9DED-B09036CDA289}"/>
    <dgm:cxn modelId="{355DAB14-F50F-49EB-8529-093657A676C6}" type="presOf" srcId="{7D850CE9-E71D-4EC8-BFD1-85C90CD7DF5A}" destId="{C8ACF928-A10F-4939-A8A9-17850CDBDC12}" srcOrd="0" destOrd="0" presId="urn:microsoft.com/office/officeart/2005/8/layout/default"/>
    <dgm:cxn modelId="{1307BF23-85A5-491C-86D6-B9E083BFB367}" srcId="{B210EEDC-1AC1-475D-B9A1-E76C461CAFB8}" destId="{669E947B-1E34-488E-909E-174DB01F63CF}" srcOrd="5" destOrd="0" parTransId="{9ACC54DC-93C6-4292-9A3B-0E49ACF3D3A4}" sibTransId="{D00B1F55-43E8-4294-B152-14BFE5683110}"/>
    <dgm:cxn modelId="{DF5B0825-ED1D-462C-B444-416E1037C81A}" srcId="{B210EEDC-1AC1-475D-B9A1-E76C461CAFB8}" destId="{44280F8F-9057-47A4-9769-5866C9595DAC}" srcOrd="9" destOrd="0" parTransId="{137A7A98-3680-498F-9FF3-022BC6E90A04}" sibTransId="{6AC25E83-F03A-4C7E-AD82-BF674F05DCA6}"/>
    <dgm:cxn modelId="{E8B41B26-2B63-4DBE-A3C8-3281DBCFA731}" srcId="{B210EEDC-1AC1-475D-B9A1-E76C461CAFB8}" destId="{D27C3040-6729-43DB-84CA-2DEBBE2B0084}" srcOrd="4" destOrd="0" parTransId="{638BE69D-0D0F-40B8-96D1-D1AB18F8B34B}" sibTransId="{8A4E042B-AAA7-4793-9DA5-AB9D93BDAF42}"/>
    <dgm:cxn modelId="{9B88AB2B-949F-411B-B642-B13138C3E296}" srcId="{B210EEDC-1AC1-475D-B9A1-E76C461CAFB8}" destId="{3078D7E9-5D77-42B5-84D3-57D3AD29E636}" srcOrd="3" destOrd="0" parTransId="{4D9AE9C0-431B-4E4D-AEB6-067F0B69E6BF}" sibTransId="{2FE3CFD6-D6A8-42AF-979A-FD35EB1D12BB}"/>
    <dgm:cxn modelId="{2486D93E-9206-4F42-B0A4-8EF7797D5200}" srcId="{B210EEDC-1AC1-475D-B9A1-E76C461CAFB8}" destId="{3DEC5A85-84E2-402E-AF9D-75119F8E5562}" srcOrd="6" destOrd="0" parTransId="{A364F80F-E7B5-4D34-8DDE-F64EB4DF5BD3}" sibTransId="{BB882791-3F9A-4657-A27A-F846863744D0}"/>
    <dgm:cxn modelId="{0A025741-2172-4C10-87C0-84268B763566}" srcId="{B210EEDC-1AC1-475D-B9A1-E76C461CAFB8}" destId="{3A61A187-CA79-44B1-A8DA-951DD7ADFA98}" srcOrd="2" destOrd="0" parTransId="{7E8D5670-6055-4328-A019-19C7FC8177E7}" sibTransId="{1B9AE24A-1185-4D89-9007-9793CF70FB7A}"/>
    <dgm:cxn modelId="{89762E43-5165-4ED0-8331-D9EDC9C3F6BE}" type="presOf" srcId="{3DEC5A85-84E2-402E-AF9D-75119F8E5562}" destId="{3FE74C26-9CED-4103-8607-5A9CBF05BFAB}" srcOrd="0" destOrd="0" presId="urn:microsoft.com/office/officeart/2005/8/layout/default"/>
    <dgm:cxn modelId="{D5990865-BBBB-4B0E-8866-3FEA96ED3846}" type="presOf" srcId="{3A61A187-CA79-44B1-A8DA-951DD7ADFA98}" destId="{7654A2E7-D476-4D16-9F76-723D6156020C}" srcOrd="0" destOrd="0" presId="urn:microsoft.com/office/officeart/2005/8/layout/default"/>
    <dgm:cxn modelId="{0F9D8368-7B8F-4470-A368-D1D8C648782A}" type="presOf" srcId="{9F170828-7E73-4A30-A6CC-0D7D0E24AFF9}" destId="{8B6C55F9-310F-4FA0-89C6-EF8F646079F5}" srcOrd="0" destOrd="0" presId="urn:microsoft.com/office/officeart/2005/8/layout/default"/>
    <dgm:cxn modelId="{08CC874C-F6F7-4883-A1B5-505559857FD1}" type="presOf" srcId="{955D4989-7079-47B6-BD36-482CF06407A1}" destId="{4F0E6C2E-A3B7-42FE-86BF-747DB4A0C3FA}" srcOrd="0" destOrd="0" presId="urn:microsoft.com/office/officeart/2005/8/layout/default"/>
    <dgm:cxn modelId="{14A67979-2174-4123-AE56-6631D941E2F0}" srcId="{B210EEDC-1AC1-475D-B9A1-E76C461CAFB8}" destId="{9F170828-7E73-4A30-A6CC-0D7D0E24AFF9}" srcOrd="7" destOrd="0" parTransId="{76E99789-C321-49C1-A463-6BBCFCE74FA6}" sibTransId="{688D6875-15BD-48F7-81C6-1E9073CEABB0}"/>
    <dgm:cxn modelId="{3C649880-F394-47D9-9063-AE30003FCE57}" srcId="{B210EEDC-1AC1-475D-B9A1-E76C461CAFB8}" destId="{955D4989-7079-47B6-BD36-482CF06407A1}" srcOrd="10" destOrd="0" parTransId="{E3EB17CA-C164-4A08-8257-E660E66CD6E2}" sibTransId="{5812236F-03D1-4291-8395-A535ACC762D0}"/>
    <dgm:cxn modelId="{C6FF4899-13F6-4194-8AEF-08A7F9F6D5D7}" type="presOf" srcId="{D27C3040-6729-43DB-84CA-2DEBBE2B0084}" destId="{02FBE820-A92F-4D00-9283-49FE5A8D7B56}" srcOrd="0" destOrd="0" presId="urn:microsoft.com/office/officeart/2005/8/layout/default"/>
    <dgm:cxn modelId="{A765A1B8-3CEB-4794-8B91-2948FFAFE6F2}" type="presOf" srcId="{A0697D5A-CBB1-47B1-8BAC-87C6E19C93F3}" destId="{C80CCD55-6FB6-400F-BFB2-A70EEB45DB95}" srcOrd="0" destOrd="0" presId="urn:microsoft.com/office/officeart/2005/8/layout/default"/>
    <dgm:cxn modelId="{BF9CEBBD-7A5F-4739-B04C-30B349F6C97E}" type="presOf" srcId="{3078D7E9-5D77-42B5-84D3-57D3AD29E636}" destId="{2132142E-E05F-499C-A4EF-02E12039CD90}" srcOrd="0" destOrd="0" presId="urn:microsoft.com/office/officeart/2005/8/layout/default"/>
    <dgm:cxn modelId="{0135FDCD-3D6D-4A09-B238-077A7B77F3FF}" srcId="{B210EEDC-1AC1-475D-B9A1-E76C461CAFB8}" destId="{40CEA6C3-47E4-40D7-8DB4-69217A73B164}" srcOrd="8" destOrd="0" parTransId="{6CC6F28B-F025-46B9-B26C-8D525E9519F1}" sibTransId="{F0AE2A9E-4706-48EB-859A-D88A90762F30}"/>
    <dgm:cxn modelId="{3FEDD0D2-0EF9-4130-8AEA-B96CE22F3774}" type="presOf" srcId="{44280F8F-9057-47A4-9769-5866C9595DAC}" destId="{B482524D-15EA-4F4E-A86A-2C23F210EFE1}" srcOrd="0" destOrd="0" presId="urn:microsoft.com/office/officeart/2005/8/layout/default"/>
    <dgm:cxn modelId="{1C9B1FDF-4FF4-4D90-BBAB-72287091A4A4}" srcId="{B210EEDC-1AC1-475D-B9A1-E76C461CAFB8}" destId="{A0697D5A-CBB1-47B1-8BAC-87C6E19C93F3}" srcOrd="11" destOrd="0" parTransId="{1460DC4A-B43C-4FA7-8563-5894D5D1AC18}" sibTransId="{A503C814-D040-4CD4-9E42-6341962AD091}"/>
    <dgm:cxn modelId="{5234D9E6-57F4-4DA0-89A1-A1C4FE1B2CA8}" srcId="{B210EEDC-1AC1-475D-B9A1-E76C461CAFB8}" destId="{C02EEA71-5104-4934-AE4B-E9568E8C1907}" srcOrd="0" destOrd="0" parTransId="{76DDDDEA-8FBB-447F-842E-C5B6145BBF2C}" sibTransId="{37499CAF-10BD-4C97-AAC3-D13AA7ACEC5D}"/>
    <dgm:cxn modelId="{075652EA-AD64-4628-A2B1-FFB10D883DB0}" type="presOf" srcId="{40CEA6C3-47E4-40D7-8DB4-69217A73B164}" destId="{686411C3-7A04-4FD9-A1D2-1E8CDD64C9A7}" srcOrd="0" destOrd="0" presId="urn:microsoft.com/office/officeart/2005/8/layout/default"/>
    <dgm:cxn modelId="{6C8D1EEF-E9B4-4DB7-8EB2-83435D0588D9}" type="presOf" srcId="{C02EEA71-5104-4934-AE4B-E9568E8C1907}" destId="{20ECD148-EC6F-40C4-8409-0BDB6CDCAF19}" srcOrd="0" destOrd="0" presId="urn:microsoft.com/office/officeart/2005/8/layout/default"/>
    <dgm:cxn modelId="{448C0AFF-38FB-4A21-93EE-0BD2A6EBC009}" type="presOf" srcId="{669E947B-1E34-488E-909E-174DB01F63CF}" destId="{E3672E76-17BD-4D2C-B8E0-21BCAC007770}" srcOrd="0" destOrd="0" presId="urn:microsoft.com/office/officeart/2005/8/layout/default"/>
    <dgm:cxn modelId="{703FAE45-E9F7-4769-9A9E-CA65281C7EC5}" type="presParOf" srcId="{8FD143C4-79C8-40D9-A07C-AE4C25A1FE26}" destId="{20ECD148-EC6F-40C4-8409-0BDB6CDCAF19}" srcOrd="0" destOrd="0" presId="urn:microsoft.com/office/officeart/2005/8/layout/default"/>
    <dgm:cxn modelId="{434E089F-2E5C-48AD-8A75-992CFA511372}" type="presParOf" srcId="{8FD143C4-79C8-40D9-A07C-AE4C25A1FE26}" destId="{9AD59800-F04A-4DD2-8B85-5019317B6685}" srcOrd="1" destOrd="0" presId="urn:microsoft.com/office/officeart/2005/8/layout/default"/>
    <dgm:cxn modelId="{EACE8FB0-81D5-40AD-B71F-A9C21EE4258D}" type="presParOf" srcId="{8FD143C4-79C8-40D9-A07C-AE4C25A1FE26}" destId="{C8ACF928-A10F-4939-A8A9-17850CDBDC12}" srcOrd="2" destOrd="0" presId="urn:microsoft.com/office/officeart/2005/8/layout/default"/>
    <dgm:cxn modelId="{699C6330-161F-426E-A2E7-08E17CA36CC7}" type="presParOf" srcId="{8FD143C4-79C8-40D9-A07C-AE4C25A1FE26}" destId="{9A3EAC4A-3521-44BE-90B2-EF1A85236F12}" srcOrd="3" destOrd="0" presId="urn:microsoft.com/office/officeart/2005/8/layout/default"/>
    <dgm:cxn modelId="{018B1C30-4090-496B-A2F8-5B7F7E5236D0}" type="presParOf" srcId="{8FD143C4-79C8-40D9-A07C-AE4C25A1FE26}" destId="{7654A2E7-D476-4D16-9F76-723D6156020C}" srcOrd="4" destOrd="0" presId="urn:microsoft.com/office/officeart/2005/8/layout/default"/>
    <dgm:cxn modelId="{0AC2B5FE-6719-4C4B-A4C2-437781471759}" type="presParOf" srcId="{8FD143C4-79C8-40D9-A07C-AE4C25A1FE26}" destId="{9A166004-5CCD-45B8-B17B-1456905A74A1}" srcOrd="5" destOrd="0" presId="urn:microsoft.com/office/officeart/2005/8/layout/default"/>
    <dgm:cxn modelId="{679BD212-87B5-483B-9805-56C5999FA645}" type="presParOf" srcId="{8FD143C4-79C8-40D9-A07C-AE4C25A1FE26}" destId="{2132142E-E05F-499C-A4EF-02E12039CD90}" srcOrd="6" destOrd="0" presId="urn:microsoft.com/office/officeart/2005/8/layout/default"/>
    <dgm:cxn modelId="{4225585C-9F38-4B89-B6AD-0AD1E70CB7AA}" type="presParOf" srcId="{8FD143C4-79C8-40D9-A07C-AE4C25A1FE26}" destId="{2BA16653-1920-44EC-8008-2CD67E32D0A3}" srcOrd="7" destOrd="0" presId="urn:microsoft.com/office/officeart/2005/8/layout/default"/>
    <dgm:cxn modelId="{A1FEC44B-BA29-4CE2-A3F3-8B9AB563C3DC}" type="presParOf" srcId="{8FD143C4-79C8-40D9-A07C-AE4C25A1FE26}" destId="{02FBE820-A92F-4D00-9283-49FE5A8D7B56}" srcOrd="8" destOrd="0" presId="urn:microsoft.com/office/officeart/2005/8/layout/default"/>
    <dgm:cxn modelId="{A713A85D-E22A-4C1F-84DB-515AFEAEE37F}" type="presParOf" srcId="{8FD143C4-79C8-40D9-A07C-AE4C25A1FE26}" destId="{D35D2C9C-1615-4CC1-A2F3-67C9B98A8748}" srcOrd="9" destOrd="0" presId="urn:microsoft.com/office/officeart/2005/8/layout/default"/>
    <dgm:cxn modelId="{2AA25068-AB71-4D7C-8644-55C5B6774950}" type="presParOf" srcId="{8FD143C4-79C8-40D9-A07C-AE4C25A1FE26}" destId="{E3672E76-17BD-4D2C-B8E0-21BCAC007770}" srcOrd="10" destOrd="0" presId="urn:microsoft.com/office/officeart/2005/8/layout/default"/>
    <dgm:cxn modelId="{9CEB1F3B-03C7-483B-89D8-4E1A4467BA87}" type="presParOf" srcId="{8FD143C4-79C8-40D9-A07C-AE4C25A1FE26}" destId="{F3CF6B4D-F625-4F8E-B29B-2570B8A7E932}" srcOrd="11" destOrd="0" presId="urn:microsoft.com/office/officeart/2005/8/layout/default"/>
    <dgm:cxn modelId="{E9C86E74-0BE0-4DF3-A316-FCE545A532B0}" type="presParOf" srcId="{8FD143C4-79C8-40D9-A07C-AE4C25A1FE26}" destId="{3FE74C26-9CED-4103-8607-5A9CBF05BFAB}" srcOrd="12" destOrd="0" presId="urn:microsoft.com/office/officeart/2005/8/layout/default"/>
    <dgm:cxn modelId="{F9CAB644-DD3B-4C0B-90C8-430BF109DC89}" type="presParOf" srcId="{8FD143C4-79C8-40D9-A07C-AE4C25A1FE26}" destId="{C340C2BA-68AC-4E5A-8F98-C2D9623E8310}" srcOrd="13" destOrd="0" presId="urn:microsoft.com/office/officeart/2005/8/layout/default"/>
    <dgm:cxn modelId="{A895E159-4D02-40EB-AB70-1162D38A9396}" type="presParOf" srcId="{8FD143C4-79C8-40D9-A07C-AE4C25A1FE26}" destId="{8B6C55F9-310F-4FA0-89C6-EF8F646079F5}" srcOrd="14" destOrd="0" presId="urn:microsoft.com/office/officeart/2005/8/layout/default"/>
    <dgm:cxn modelId="{D4DBD8EF-FBD8-4BB6-9937-291C3159F20D}" type="presParOf" srcId="{8FD143C4-79C8-40D9-A07C-AE4C25A1FE26}" destId="{BC946B05-9279-4948-8A63-0DCE7A19AA48}" srcOrd="15" destOrd="0" presId="urn:microsoft.com/office/officeart/2005/8/layout/default"/>
    <dgm:cxn modelId="{02F21092-718C-4590-B551-DF4519A0F18C}" type="presParOf" srcId="{8FD143C4-79C8-40D9-A07C-AE4C25A1FE26}" destId="{686411C3-7A04-4FD9-A1D2-1E8CDD64C9A7}" srcOrd="16" destOrd="0" presId="urn:microsoft.com/office/officeart/2005/8/layout/default"/>
    <dgm:cxn modelId="{8303C19A-1AD6-4D78-B674-D4CAEF8D3CAC}" type="presParOf" srcId="{8FD143C4-79C8-40D9-A07C-AE4C25A1FE26}" destId="{8095A630-DAE5-4A3F-B728-0E02FE502986}" srcOrd="17" destOrd="0" presId="urn:microsoft.com/office/officeart/2005/8/layout/default"/>
    <dgm:cxn modelId="{7D04FF51-CDD5-4814-9F68-FE27639C059E}" type="presParOf" srcId="{8FD143C4-79C8-40D9-A07C-AE4C25A1FE26}" destId="{B482524D-15EA-4F4E-A86A-2C23F210EFE1}" srcOrd="18" destOrd="0" presId="urn:microsoft.com/office/officeart/2005/8/layout/default"/>
    <dgm:cxn modelId="{15BE8FCE-57E5-42C0-94A9-7244E225B380}" type="presParOf" srcId="{8FD143C4-79C8-40D9-A07C-AE4C25A1FE26}" destId="{BF3DCE03-DBEC-42CF-9633-382F1C577741}" srcOrd="19" destOrd="0" presId="urn:microsoft.com/office/officeart/2005/8/layout/default"/>
    <dgm:cxn modelId="{29488838-EEA4-4228-BE79-1D9C49B13EA9}" type="presParOf" srcId="{8FD143C4-79C8-40D9-A07C-AE4C25A1FE26}" destId="{4F0E6C2E-A3B7-42FE-86BF-747DB4A0C3FA}" srcOrd="20" destOrd="0" presId="urn:microsoft.com/office/officeart/2005/8/layout/default"/>
    <dgm:cxn modelId="{7143B504-CC24-4C99-B906-2D4F455139A0}" type="presParOf" srcId="{8FD143C4-79C8-40D9-A07C-AE4C25A1FE26}" destId="{EADB307C-5A05-4A54-8CC8-490EDFB1D0D9}" srcOrd="21" destOrd="0" presId="urn:microsoft.com/office/officeart/2005/8/layout/default"/>
    <dgm:cxn modelId="{D2A41F3B-C1C3-45D3-AA7E-87C1B51B6ADF}" type="presParOf" srcId="{8FD143C4-79C8-40D9-A07C-AE4C25A1FE26}" destId="{C80CCD55-6FB6-400F-BFB2-A70EEB45DB95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637DB9-34B9-4E45-B8D6-E9B10BE4335F}" type="doc">
      <dgm:prSet loTypeId="urn:microsoft.com/office/officeart/2005/8/layout/hierarchy3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SG"/>
        </a:p>
      </dgm:t>
    </dgm:pt>
    <dgm:pt modelId="{7F23CA99-2191-4169-8566-0B94ED2FE033}">
      <dgm:prSet phldrT="[Text]"/>
      <dgm:spPr/>
      <dgm:t>
        <a:bodyPr/>
        <a:lstStyle/>
        <a:p>
          <a:r>
            <a:rPr lang="en-SG" dirty="0" err="1"/>
            <a:t>LightGBM</a:t>
          </a:r>
          <a:endParaRPr lang="en-SG" dirty="0"/>
        </a:p>
      </dgm:t>
    </dgm:pt>
    <dgm:pt modelId="{663CDD4C-D3EA-4A2E-8C52-E59A6A4EA050}" type="parTrans" cxnId="{71A7407C-0AAB-411C-8FB6-EBF3F91A6DDE}">
      <dgm:prSet/>
      <dgm:spPr/>
      <dgm:t>
        <a:bodyPr/>
        <a:lstStyle/>
        <a:p>
          <a:endParaRPr lang="en-SG"/>
        </a:p>
      </dgm:t>
    </dgm:pt>
    <dgm:pt modelId="{BCFB2641-2A03-4047-AF71-63CF19E11002}" type="sibTrans" cxnId="{71A7407C-0AAB-411C-8FB6-EBF3F91A6DDE}">
      <dgm:prSet/>
      <dgm:spPr/>
      <dgm:t>
        <a:bodyPr/>
        <a:lstStyle/>
        <a:p>
          <a:endParaRPr lang="en-SG"/>
        </a:p>
      </dgm:t>
    </dgm:pt>
    <dgm:pt modelId="{C4FA57DF-83CE-41B4-B473-E4B6E9B61EAA}">
      <dgm:prSet phldrT="[Text]"/>
      <dgm:spPr/>
      <dgm:t>
        <a:bodyPr/>
        <a:lstStyle/>
        <a:p>
          <a:r>
            <a:rPr lang="en-SG" dirty="0"/>
            <a:t>Random Forest </a:t>
          </a:r>
        </a:p>
      </dgm:t>
    </dgm:pt>
    <dgm:pt modelId="{CD20272C-8EE1-4A7C-A003-E7B95B389613}" type="parTrans" cxnId="{F728FA78-1F8D-4D98-B0FD-97328376CEEB}">
      <dgm:prSet/>
      <dgm:spPr/>
      <dgm:t>
        <a:bodyPr/>
        <a:lstStyle/>
        <a:p>
          <a:endParaRPr lang="en-SG"/>
        </a:p>
      </dgm:t>
    </dgm:pt>
    <dgm:pt modelId="{DCD30AEB-C258-44B6-B41C-E51C14AECAE0}" type="sibTrans" cxnId="{F728FA78-1F8D-4D98-B0FD-97328376CEEB}">
      <dgm:prSet/>
      <dgm:spPr/>
      <dgm:t>
        <a:bodyPr/>
        <a:lstStyle/>
        <a:p>
          <a:endParaRPr lang="en-SG"/>
        </a:p>
      </dgm:t>
    </dgm:pt>
    <dgm:pt modelId="{78A3B73C-52DD-424C-9FA9-2C5BF2740DA1}">
      <dgm:prSet phldrT="[Text]"/>
      <dgm:spPr/>
      <dgm:t>
        <a:bodyPr/>
        <a:lstStyle/>
        <a:p>
          <a:r>
            <a:rPr lang="en-SG" dirty="0" err="1"/>
            <a:t>XGBoost</a:t>
          </a:r>
          <a:endParaRPr lang="en-SG" dirty="0"/>
        </a:p>
      </dgm:t>
    </dgm:pt>
    <dgm:pt modelId="{BC655BD6-1729-45CD-9049-4D3D1C700A8E}" type="parTrans" cxnId="{60B02A2B-2F88-48FD-A7F5-3FFF2B9F126B}">
      <dgm:prSet/>
      <dgm:spPr/>
      <dgm:t>
        <a:bodyPr/>
        <a:lstStyle/>
        <a:p>
          <a:endParaRPr lang="en-SG"/>
        </a:p>
      </dgm:t>
    </dgm:pt>
    <dgm:pt modelId="{00BC70DB-3FFC-44A5-94BE-674AFB2E3244}" type="sibTrans" cxnId="{60B02A2B-2F88-48FD-A7F5-3FFF2B9F126B}">
      <dgm:prSet/>
      <dgm:spPr/>
      <dgm:t>
        <a:bodyPr/>
        <a:lstStyle/>
        <a:p>
          <a:endParaRPr lang="en-SG"/>
        </a:p>
      </dgm:t>
    </dgm:pt>
    <dgm:pt modelId="{85465B33-3B3B-4841-A8AA-89C332213C19}" type="pres">
      <dgm:prSet presAssocID="{14637DB9-34B9-4E45-B8D6-E9B10BE4335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AA3966-D8F2-4BF9-81E6-8D4B59208C21}" type="pres">
      <dgm:prSet presAssocID="{7F23CA99-2191-4169-8566-0B94ED2FE033}" presName="root" presStyleCnt="0"/>
      <dgm:spPr/>
    </dgm:pt>
    <dgm:pt modelId="{1E52B4D8-ED7E-4007-BA81-35062EAEFEC0}" type="pres">
      <dgm:prSet presAssocID="{7F23CA99-2191-4169-8566-0B94ED2FE033}" presName="rootComposite" presStyleCnt="0"/>
      <dgm:spPr/>
    </dgm:pt>
    <dgm:pt modelId="{73F73576-34A5-4385-A59D-311A64C575C1}" type="pres">
      <dgm:prSet presAssocID="{7F23CA99-2191-4169-8566-0B94ED2FE033}" presName="rootText" presStyleLbl="node1" presStyleIdx="0" presStyleCnt="3"/>
      <dgm:spPr/>
    </dgm:pt>
    <dgm:pt modelId="{751AC671-AC88-4946-9A88-8C118F493DB3}" type="pres">
      <dgm:prSet presAssocID="{7F23CA99-2191-4169-8566-0B94ED2FE033}" presName="rootConnector" presStyleLbl="node1" presStyleIdx="0" presStyleCnt="3"/>
      <dgm:spPr/>
    </dgm:pt>
    <dgm:pt modelId="{ED7DC908-6956-4CE8-901D-1C69AA9C2DF0}" type="pres">
      <dgm:prSet presAssocID="{7F23CA99-2191-4169-8566-0B94ED2FE033}" presName="childShape" presStyleCnt="0"/>
      <dgm:spPr/>
    </dgm:pt>
    <dgm:pt modelId="{E781262B-6FC7-4EB1-BF3A-B6BCF837E351}" type="pres">
      <dgm:prSet presAssocID="{C4FA57DF-83CE-41B4-B473-E4B6E9B61EAA}" presName="root" presStyleCnt="0"/>
      <dgm:spPr/>
    </dgm:pt>
    <dgm:pt modelId="{0C8BE91C-D35A-425F-95AA-54388E4BBF7B}" type="pres">
      <dgm:prSet presAssocID="{C4FA57DF-83CE-41B4-B473-E4B6E9B61EAA}" presName="rootComposite" presStyleCnt="0"/>
      <dgm:spPr/>
    </dgm:pt>
    <dgm:pt modelId="{3BB717A4-78FC-42B5-AD80-E224CBBB42DC}" type="pres">
      <dgm:prSet presAssocID="{C4FA57DF-83CE-41B4-B473-E4B6E9B61EAA}" presName="rootText" presStyleLbl="node1" presStyleIdx="1" presStyleCnt="3"/>
      <dgm:spPr/>
    </dgm:pt>
    <dgm:pt modelId="{2790F17F-CF99-4608-8E9C-FFF3B299B1FE}" type="pres">
      <dgm:prSet presAssocID="{C4FA57DF-83CE-41B4-B473-E4B6E9B61EAA}" presName="rootConnector" presStyleLbl="node1" presStyleIdx="1" presStyleCnt="3"/>
      <dgm:spPr/>
    </dgm:pt>
    <dgm:pt modelId="{36B7CD69-8339-4DA7-B245-0AFC1D2F6CD2}" type="pres">
      <dgm:prSet presAssocID="{C4FA57DF-83CE-41B4-B473-E4B6E9B61EAA}" presName="childShape" presStyleCnt="0"/>
      <dgm:spPr/>
    </dgm:pt>
    <dgm:pt modelId="{54CA142A-7808-42CC-8A07-C8D21DB56855}" type="pres">
      <dgm:prSet presAssocID="{78A3B73C-52DD-424C-9FA9-2C5BF2740DA1}" presName="root" presStyleCnt="0"/>
      <dgm:spPr/>
    </dgm:pt>
    <dgm:pt modelId="{ED0229EE-416E-4C55-B3DD-117B98CFEFDA}" type="pres">
      <dgm:prSet presAssocID="{78A3B73C-52DD-424C-9FA9-2C5BF2740DA1}" presName="rootComposite" presStyleCnt="0"/>
      <dgm:spPr/>
    </dgm:pt>
    <dgm:pt modelId="{14017075-F783-4565-9A81-B7FA5CE47FBC}" type="pres">
      <dgm:prSet presAssocID="{78A3B73C-52DD-424C-9FA9-2C5BF2740DA1}" presName="rootText" presStyleLbl="node1" presStyleIdx="2" presStyleCnt="3"/>
      <dgm:spPr/>
    </dgm:pt>
    <dgm:pt modelId="{1F9AD0E0-AF70-4BC2-A39F-1249483EFD5B}" type="pres">
      <dgm:prSet presAssocID="{78A3B73C-52DD-424C-9FA9-2C5BF2740DA1}" presName="rootConnector" presStyleLbl="node1" presStyleIdx="2" presStyleCnt="3"/>
      <dgm:spPr/>
    </dgm:pt>
    <dgm:pt modelId="{99E00553-F941-44A6-A6BE-C0FC7B694F5F}" type="pres">
      <dgm:prSet presAssocID="{78A3B73C-52DD-424C-9FA9-2C5BF2740DA1}" presName="childShape" presStyleCnt="0"/>
      <dgm:spPr/>
    </dgm:pt>
  </dgm:ptLst>
  <dgm:cxnLst>
    <dgm:cxn modelId="{C9AA8D13-71AE-48CD-BE78-130FBB30D3D1}" type="presOf" srcId="{C4FA57DF-83CE-41B4-B473-E4B6E9B61EAA}" destId="{3BB717A4-78FC-42B5-AD80-E224CBBB42DC}" srcOrd="0" destOrd="0" presId="urn:microsoft.com/office/officeart/2005/8/layout/hierarchy3"/>
    <dgm:cxn modelId="{60B02A2B-2F88-48FD-A7F5-3FFF2B9F126B}" srcId="{14637DB9-34B9-4E45-B8D6-E9B10BE4335F}" destId="{78A3B73C-52DD-424C-9FA9-2C5BF2740DA1}" srcOrd="2" destOrd="0" parTransId="{BC655BD6-1729-45CD-9049-4D3D1C700A8E}" sibTransId="{00BC70DB-3FFC-44A5-94BE-674AFB2E3244}"/>
    <dgm:cxn modelId="{CEBB0649-CA0C-4129-A646-26F79FBFBCF9}" type="presOf" srcId="{7F23CA99-2191-4169-8566-0B94ED2FE033}" destId="{751AC671-AC88-4946-9A88-8C118F493DB3}" srcOrd="1" destOrd="0" presId="urn:microsoft.com/office/officeart/2005/8/layout/hierarchy3"/>
    <dgm:cxn modelId="{F728FA78-1F8D-4D98-B0FD-97328376CEEB}" srcId="{14637DB9-34B9-4E45-B8D6-E9B10BE4335F}" destId="{C4FA57DF-83CE-41B4-B473-E4B6E9B61EAA}" srcOrd="1" destOrd="0" parTransId="{CD20272C-8EE1-4A7C-A003-E7B95B389613}" sibTransId="{DCD30AEB-C258-44B6-B41C-E51C14AECAE0}"/>
    <dgm:cxn modelId="{71A7407C-0AAB-411C-8FB6-EBF3F91A6DDE}" srcId="{14637DB9-34B9-4E45-B8D6-E9B10BE4335F}" destId="{7F23CA99-2191-4169-8566-0B94ED2FE033}" srcOrd="0" destOrd="0" parTransId="{663CDD4C-D3EA-4A2E-8C52-E59A6A4EA050}" sibTransId="{BCFB2641-2A03-4047-AF71-63CF19E11002}"/>
    <dgm:cxn modelId="{1F47089A-1EC8-4097-BCB0-109666B2A8BA}" type="presOf" srcId="{78A3B73C-52DD-424C-9FA9-2C5BF2740DA1}" destId="{1F9AD0E0-AF70-4BC2-A39F-1249483EFD5B}" srcOrd="1" destOrd="0" presId="urn:microsoft.com/office/officeart/2005/8/layout/hierarchy3"/>
    <dgm:cxn modelId="{CBBFF99B-5045-46F2-8B0C-3038B641DF34}" type="presOf" srcId="{78A3B73C-52DD-424C-9FA9-2C5BF2740DA1}" destId="{14017075-F783-4565-9A81-B7FA5CE47FBC}" srcOrd="0" destOrd="0" presId="urn:microsoft.com/office/officeart/2005/8/layout/hierarchy3"/>
    <dgm:cxn modelId="{177238A6-5DA3-47B5-B505-895763CE2DCA}" type="presOf" srcId="{14637DB9-34B9-4E45-B8D6-E9B10BE4335F}" destId="{85465B33-3B3B-4841-A8AA-89C332213C19}" srcOrd="0" destOrd="0" presId="urn:microsoft.com/office/officeart/2005/8/layout/hierarchy3"/>
    <dgm:cxn modelId="{AEDC39BE-C67F-41D9-B2E5-12572D115782}" type="presOf" srcId="{C4FA57DF-83CE-41B4-B473-E4B6E9B61EAA}" destId="{2790F17F-CF99-4608-8E9C-FFF3B299B1FE}" srcOrd="1" destOrd="0" presId="urn:microsoft.com/office/officeart/2005/8/layout/hierarchy3"/>
    <dgm:cxn modelId="{950A3DE6-4EE4-4220-BCC1-E83DCD532485}" type="presOf" srcId="{7F23CA99-2191-4169-8566-0B94ED2FE033}" destId="{73F73576-34A5-4385-A59D-311A64C575C1}" srcOrd="0" destOrd="0" presId="urn:microsoft.com/office/officeart/2005/8/layout/hierarchy3"/>
    <dgm:cxn modelId="{930CD781-FDE8-4AED-8CC4-17E611A8CB27}" type="presParOf" srcId="{85465B33-3B3B-4841-A8AA-89C332213C19}" destId="{91AA3966-D8F2-4BF9-81E6-8D4B59208C21}" srcOrd="0" destOrd="0" presId="urn:microsoft.com/office/officeart/2005/8/layout/hierarchy3"/>
    <dgm:cxn modelId="{E3BD11A3-B23E-4CD3-833F-3CDEE85B0853}" type="presParOf" srcId="{91AA3966-D8F2-4BF9-81E6-8D4B59208C21}" destId="{1E52B4D8-ED7E-4007-BA81-35062EAEFEC0}" srcOrd="0" destOrd="0" presId="urn:microsoft.com/office/officeart/2005/8/layout/hierarchy3"/>
    <dgm:cxn modelId="{903FE7ED-0910-4398-B611-F4C042A59966}" type="presParOf" srcId="{1E52B4D8-ED7E-4007-BA81-35062EAEFEC0}" destId="{73F73576-34A5-4385-A59D-311A64C575C1}" srcOrd="0" destOrd="0" presId="urn:microsoft.com/office/officeart/2005/8/layout/hierarchy3"/>
    <dgm:cxn modelId="{8292FA30-1469-48F9-82E5-A082578E15A4}" type="presParOf" srcId="{1E52B4D8-ED7E-4007-BA81-35062EAEFEC0}" destId="{751AC671-AC88-4946-9A88-8C118F493DB3}" srcOrd="1" destOrd="0" presId="urn:microsoft.com/office/officeart/2005/8/layout/hierarchy3"/>
    <dgm:cxn modelId="{93D011CE-DFA3-402B-BA2F-14DEE304D9CB}" type="presParOf" srcId="{91AA3966-D8F2-4BF9-81E6-8D4B59208C21}" destId="{ED7DC908-6956-4CE8-901D-1C69AA9C2DF0}" srcOrd="1" destOrd="0" presId="urn:microsoft.com/office/officeart/2005/8/layout/hierarchy3"/>
    <dgm:cxn modelId="{6040077E-17BC-4198-A701-AB0B0E394A37}" type="presParOf" srcId="{85465B33-3B3B-4841-A8AA-89C332213C19}" destId="{E781262B-6FC7-4EB1-BF3A-B6BCF837E351}" srcOrd="1" destOrd="0" presId="urn:microsoft.com/office/officeart/2005/8/layout/hierarchy3"/>
    <dgm:cxn modelId="{70EE2D25-49CB-4EDF-AE40-69DCBC9F6725}" type="presParOf" srcId="{E781262B-6FC7-4EB1-BF3A-B6BCF837E351}" destId="{0C8BE91C-D35A-425F-95AA-54388E4BBF7B}" srcOrd="0" destOrd="0" presId="urn:microsoft.com/office/officeart/2005/8/layout/hierarchy3"/>
    <dgm:cxn modelId="{2D219FA7-94F9-49D6-B819-355E8FFE3542}" type="presParOf" srcId="{0C8BE91C-D35A-425F-95AA-54388E4BBF7B}" destId="{3BB717A4-78FC-42B5-AD80-E224CBBB42DC}" srcOrd="0" destOrd="0" presId="urn:microsoft.com/office/officeart/2005/8/layout/hierarchy3"/>
    <dgm:cxn modelId="{CC04ABBA-4CBF-4623-85EA-5B55892E4CE4}" type="presParOf" srcId="{0C8BE91C-D35A-425F-95AA-54388E4BBF7B}" destId="{2790F17F-CF99-4608-8E9C-FFF3B299B1FE}" srcOrd="1" destOrd="0" presId="urn:microsoft.com/office/officeart/2005/8/layout/hierarchy3"/>
    <dgm:cxn modelId="{CF8AB839-1CFB-4357-8197-775739718E13}" type="presParOf" srcId="{E781262B-6FC7-4EB1-BF3A-B6BCF837E351}" destId="{36B7CD69-8339-4DA7-B245-0AFC1D2F6CD2}" srcOrd="1" destOrd="0" presId="urn:microsoft.com/office/officeart/2005/8/layout/hierarchy3"/>
    <dgm:cxn modelId="{76F9E024-76A4-4CB5-8556-E135E4DA7E7F}" type="presParOf" srcId="{85465B33-3B3B-4841-A8AA-89C332213C19}" destId="{54CA142A-7808-42CC-8A07-C8D21DB56855}" srcOrd="2" destOrd="0" presId="urn:microsoft.com/office/officeart/2005/8/layout/hierarchy3"/>
    <dgm:cxn modelId="{C15E280C-899F-465E-8722-A91F9CD1B8C6}" type="presParOf" srcId="{54CA142A-7808-42CC-8A07-C8D21DB56855}" destId="{ED0229EE-416E-4C55-B3DD-117B98CFEFDA}" srcOrd="0" destOrd="0" presId="urn:microsoft.com/office/officeart/2005/8/layout/hierarchy3"/>
    <dgm:cxn modelId="{8BC15E57-0A64-43E5-82D6-EC11DF75F647}" type="presParOf" srcId="{ED0229EE-416E-4C55-B3DD-117B98CFEFDA}" destId="{14017075-F783-4565-9A81-B7FA5CE47FBC}" srcOrd="0" destOrd="0" presId="urn:microsoft.com/office/officeart/2005/8/layout/hierarchy3"/>
    <dgm:cxn modelId="{89D53BC1-C92F-4670-AAD7-872B0ACB8CDC}" type="presParOf" srcId="{ED0229EE-416E-4C55-B3DD-117B98CFEFDA}" destId="{1F9AD0E0-AF70-4BC2-A39F-1249483EFD5B}" srcOrd="1" destOrd="0" presId="urn:microsoft.com/office/officeart/2005/8/layout/hierarchy3"/>
    <dgm:cxn modelId="{C289B4FB-5A94-4406-A508-13DE65510045}" type="presParOf" srcId="{54CA142A-7808-42CC-8A07-C8D21DB56855}" destId="{99E00553-F941-44A6-A6BE-C0FC7B694F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E6EFB5-7EBC-4A58-826D-5568341B374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2FC467-561C-4E54-8154-2AD640138411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Split data based on vehicles – 5 vehicles for testing and validation, the rest used for training </a:t>
          </a:r>
          <a:endParaRPr lang="en-US"/>
        </a:p>
      </dgm:t>
    </dgm:pt>
    <dgm:pt modelId="{05DA3CCC-216A-4669-8B08-3E059272372B}" type="parTrans" cxnId="{09792E1E-C416-4903-A449-FB67174036BA}">
      <dgm:prSet/>
      <dgm:spPr/>
      <dgm:t>
        <a:bodyPr/>
        <a:lstStyle/>
        <a:p>
          <a:endParaRPr lang="en-US"/>
        </a:p>
      </dgm:t>
    </dgm:pt>
    <dgm:pt modelId="{72B1B0D1-646A-4C2D-BD37-540C3A3CC976}" type="sibTrans" cxnId="{09792E1E-C416-4903-A449-FB67174036BA}">
      <dgm:prSet/>
      <dgm:spPr/>
      <dgm:t>
        <a:bodyPr/>
        <a:lstStyle/>
        <a:p>
          <a:endParaRPr lang="en-US"/>
        </a:p>
      </dgm:t>
    </dgm:pt>
    <dgm:pt modelId="{217E35E8-B5EC-46F3-8E01-C06134EFE0B7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Metrics : R2, MAE, MSE and RMSE</a:t>
          </a:r>
          <a:endParaRPr lang="en-US"/>
        </a:p>
      </dgm:t>
    </dgm:pt>
    <dgm:pt modelId="{A3C33C7E-86FB-4DC9-A280-A04BB37BE542}" type="parTrans" cxnId="{3A025478-6472-468F-9440-A9A12B793379}">
      <dgm:prSet/>
      <dgm:spPr/>
      <dgm:t>
        <a:bodyPr/>
        <a:lstStyle/>
        <a:p>
          <a:endParaRPr lang="en-US"/>
        </a:p>
      </dgm:t>
    </dgm:pt>
    <dgm:pt modelId="{7DB3C23D-2E44-40FC-9029-686ED70F3DCC}" type="sibTrans" cxnId="{3A025478-6472-468F-9440-A9A12B793379}">
      <dgm:prSet/>
      <dgm:spPr/>
      <dgm:t>
        <a:bodyPr/>
        <a:lstStyle/>
        <a:p>
          <a:endParaRPr lang="en-US"/>
        </a:p>
      </dgm:t>
    </dgm:pt>
    <dgm:pt modelId="{6CB93F09-FCB5-4868-8797-5A0DDC16261D}" type="pres">
      <dgm:prSet presAssocID="{97E6EFB5-7EBC-4A58-826D-5568341B3742}" presName="root" presStyleCnt="0">
        <dgm:presLayoutVars>
          <dgm:dir/>
          <dgm:resizeHandles val="exact"/>
        </dgm:presLayoutVars>
      </dgm:prSet>
      <dgm:spPr/>
    </dgm:pt>
    <dgm:pt modelId="{A9654436-5BD6-42AC-AD4B-CAEB650CAD6B}" type="pres">
      <dgm:prSet presAssocID="{622FC467-561C-4E54-8154-2AD640138411}" presName="compNode" presStyleCnt="0"/>
      <dgm:spPr/>
    </dgm:pt>
    <dgm:pt modelId="{8BF40FA1-2F83-4257-990C-9FC11180B16D}" type="pres">
      <dgm:prSet presAssocID="{622FC467-561C-4E54-8154-2AD64013841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F8E8E12-F19E-4478-92A0-203213F39FD7}" type="pres">
      <dgm:prSet presAssocID="{622FC467-561C-4E54-8154-2AD640138411}" presName="spaceRect" presStyleCnt="0"/>
      <dgm:spPr/>
    </dgm:pt>
    <dgm:pt modelId="{E942B359-6377-4C16-B9AB-E04EFFCC52FD}" type="pres">
      <dgm:prSet presAssocID="{622FC467-561C-4E54-8154-2AD640138411}" presName="textRect" presStyleLbl="revTx" presStyleIdx="0" presStyleCnt="2">
        <dgm:presLayoutVars>
          <dgm:chMax val="1"/>
          <dgm:chPref val="1"/>
        </dgm:presLayoutVars>
      </dgm:prSet>
      <dgm:spPr/>
    </dgm:pt>
    <dgm:pt modelId="{3111EE9B-3F06-491E-A16D-81F750563A53}" type="pres">
      <dgm:prSet presAssocID="{72B1B0D1-646A-4C2D-BD37-540C3A3CC976}" presName="sibTrans" presStyleCnt="0"/>
      <dgm:spPr/>
    </dgm:pt>
    <dgm:pt modelId="{25EEA8FA-56C3-4528-98FA-462BDD11676F}" type="pres">
      <dgm:prSet presAssocID="{217E35E8-B5EC-46F3-8E01-C06134EFE0B7}" presName="compNode" presStyleCnt="0"/>
      <dgm:spPr/>
    </dgm:pt>
    <dgm:pt modelId="{AAFE8F25-0F87-47CE-9D17-D1E16BA17AC3}" type="pres">
      <dgm:prSet presAssocID="{217E35E8-B5EC-46F3-8E01-C06134EFE0B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A0DF420-D1FA-4D6A-BAD1-E1FC612DA154}" type="pres">
      <dgm:prSet presAssocID="{217E35E8-B5EC-46F3-8E01-C06134EFE0B7}" presName="spaceRect" presStyleCnt="0"/>
      <dgm:spPr/>
    </dgm:pt>
    <dgm:pt modelId="{E6F2BB68-5087-42C2-9035-0BC03550C416}" type="pres">
      <dgm:prSet presAssocID="{217E35E8-B5EC-46F3-8E01-C06134EFE0B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9792E1E-C416-4903-A449-FB67174036BA}" srcId="{97E6EFB5-7EBC-4A58-826D-5568341B3742}" destId="{622FC467-561C-4E54-8154-2AD640138411}" srcOrd="0" destOrd="0" parTransId="{05DA3CCC-216A-4669-8B08-3E059272372B}" sibTransId="{72B1B0D1-646A-4C2D-BD37-540C3A3CC976}"/>
    <dgm:cxn modelId="{B3BED22D-2B10-4715-9FA3-154C3D2B878A}" type="presOf" srcId="{97E6EFB5-7EBC-4A58-826D-5568341B3742}" destId="{6CB93F09-FCB5-4868-8797-5A0DDC16261D}" srcOrd="0" destOrd="0" presId="urn:microsoft.com/office/officeart/2018/2/layout/IconLabelList"/>
    <dgm:cxn modelId="{7992E84A-894E-4DA9-B642-90DAD6915369}" type="presOf" srcId="{622FC467-561C-4E54-8154-2AD640138411}" destId="{E942B359-6377-4C16-B9AB-E04EFFCC52FD}" srcOrd="0" destOrd="0" presId="urn:microsoft.com/office/officeart/2018/2/layout/IconLabelList"/>
    <dgm:cxn modelId="{C2D65752-733F-4BD8-AC82-C7C7651F2461}" type="presOf" srcId="{217E35E8-B5EC-46F3-8E01-C06134EFE0B7}" destId="{E6F2BB68-5087-42C2-9035-0BC03550C416}" srcOrd="0" destOrd="0" presId="urn:microsoft.com/office/officeart/2018/2/layout/IconLabelList"/>
    <dgm:cxn modelId="{3A025478-6472-468F-9440-A9A12B793379}" srcId="{97E6EFB5-7EBC-4A58-826D-5568341B3742}" destId="{217E35E8-B5EC-46F3-8E01-C06134EFE0B7}" srcOrd="1" destOrd="0" parTransId="{A3C33C7E-86FB-4DC9-A280-A04BB37BE542}" sibTransId="{7DB3C23D-2E44-40FC-9029-686ED70F3DCC}"/>
    <dgm:cxn modelId="{809A5EB8-5096-4B2C-B83E-194DF093BD0C}" type="presParOf" srcId="{6CB93F09-FCB5-4868-8797-5A0DDC16261D}" destId="{A9654436-5BD6-42AC-AD4B-CAEB650CAD6B}" srcOrd="0" destOrd="0" presId="urn:microsoft.com/office/officeart/2018/2/layout/IconLabelList"/>
    <dgm:cxn modelId="{69A57F7C-77F0-4F04-B178-B07AD1A4F3D1}" type="presParOf" srcId="{A9654436-5BD6-42AC-AD4B-CAEB650CAD6B}" destId="{8BF40FA1-2F83-4257-990C-9FC11180B16D}" srcOrd="0" destOrd="0" presId="urn:microsoft.com/office/officeart/2018/2/layout/IconLabelList"/>
    <dgm:cxn modelId="{E55C1E94-0E42-45EE-A084-0B0AE8D15C36}" type="presParOf" srcId="{A9654436-5BD6-42AC-AD4B-CAEB650CAD6B}" destId="{5F8E8E12-F19E-4478-92A0-203213F39FD7}" srcOrd="1" destOrd="0" presId="urn:microsoft.com/office/officeart/2018/2/layout/IconLabelList"/>
    <dgm:cxn modelId="{E5882D7A-8A84-44C3-883C-4AB1BFE0B44A}" type="presParOf" srcId="{A9654436-5BD6-42AC-AD4B-CAEB650CAD6B}" destId="{E942B359-6377-4C16-B9AB-E04EFFCC52FD}" srcOrd="2" destOrd="0" presId="urn:microsoft.com/office/officeart/2018/2/layout/IconLabelList"/>
    <dgm:cxn modelId="{67477B0D-0F94-4633-BA9F-CF2AFE2F28CA}" type="presParOf" srcId="{6CB93F09-FCB5-4868-8797-5A0DDC16261D}" destId="{3111EE9B-3F06-491E-A16D-81F750563A53}" srcOrd="1" destOrd="0" presId="urn:microsoft.com/office/officeart/2018/2/layout/IconLabelList"/>
    <dgm:cxn modelId="{D49C7277-0F4C-44A0-80F2-5857BE26EB51}" type="presParOf" srcId="{6CB93F09-FCB5-4868-8797-5A0DDC16261D}" destId="{25EEA8FA-56C3-4528-98FA-462BDD11676F}" srcOrd="2" destOrd="0" presId="urn:microsoft.com/office/officeart/2018/2/layout/IconLabelList"/>
    <dgm:cxn modelId="{FD528EA8-7CEC-4048-8EF2-BBE6CD6EDF96}" type="presParOf" srcId="{25EEA8FA-56C3-4528-98FA-462BDD11676F}" destId="{AAFE8F25-0F87-47CE-9D17-D1E16BA17AC3}" srcOrd="0" destOrd="0" presId="urn:microsoft.com/office/officeart/2018/2/layout/IconLabelList"/>
    <dgm:cxn modelId="{4CB5A68D-B584-4D59-AAD3-F075994C9E54}" type="presParOf" srcId="{25EEA8FA-56C3-4528-98FA-462BDD11676F}" destId="{6A0DF420-D1FA-4D6A-BAD1-E1FC612DA154}" srcOrd="1" destOrd="0" presId="urn:microsoft.com/office/officeart/2018/2/layout/IconLabelList"/>
    <dgm:cxn modelId="{AB38F889-C964-4B1B-80EF-4604CA913CAC}" type="presParOf" srcId="{25EEA8FA-56C3-4528-98FA-462BDD11676F}" destId="{E6F2BB68-5087-42C2-9035-0BC03550C41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D85E0C-01B6-41E0-B457-B6C233F19932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67EDF72B-BD43-437B-95BF-F9DDE6C90EE1}">
      <dgm:prSet phldrT="[Text]"/>
      <dgm:spPr/>
      <dgm:t>
        <a:bodyPr/>
        <a:lstStyle/>
        <a:p>
          <a:r>
            <a:rPr lang="en-SG" dirty="0"/>
            <a:t>Robust to noisy data</a:t>
          </a:r>
        </a:p>
      </dgm:t>
    </dgm:pt>
    <dgm:pt modelId="{C6657843-2B84-4183-ACA7-3FF45DE73EDC}" type="parTrans" cxnId="{017509C0-E2D5-4BC5-99E5-AA69C24704A4}">
      <dgm:prSet/>
      <dgm:spPr/>
      <dgm:t>
        <a:bodyPr/>
        <a:lstStyle/>
        <a:p>
          <a:endParaRPr lang="en-SG"/>
        </a:p>
      </dgm:t>
    </dgm:pt>
    <dgm:pt modelId="{43E8849E-5791-4B24-B6C3-9829BA1A58E6}" type="sibTrans" cxnId="{017509C0-E2D5-4BC5-99E5-AA69C24704A4}">
      <dgm:prSet/>
      <dgm:spPr/>
      <dgm:t>
        <a:bodyPr/>
        <a:lstStyle/>
        <a:p>
          <a:endParaRPr lang="en-SG"/>
        </a:p>
      </dgm:t>
    </dgm:pt>
    <dgm:pt modelId="{46A4153E-5EB3-4866-A2B2-8371BF4C4D29}">
      <dgm:prSet phldrT="[Text]"/>
      <dgm:spPr/>
      <dgm:t>
        <a:bodyPr/>
        <a:lstStyle/>
        <a:p>
          <a:r>
            <a:rPr lang="en-SG" dirty="0"/>
            <a:t>Reduction of overfitting</a:t>
          </a:r>
        </a:p>
      </dgm:t>
    </dgm:pt>
    <dgm:pt modelId="{B14E8D39-C825-440C-BA45-C2A87A33C93D}" type="parTrans" cxnId="{3D58FD7D-EB94-462D-B28B-C9E034589BBC}">
      <dgm:prSet/>
      <dgm:spPr/>
      <dgm:t>
        <a:bodyPr/>
        <a:lstStyle/>
        <a:p>
          <a:endParaRPr lang="en-SG"/>
        </a:p>
      </dgm:t>
    </dgm:pt>
    <dgm:pt modelId="{F9250847-BA00-4554-9826-C1FDBFFD8681}" type="sibTrans" cxnId="{3D58FD7D-EB94-462D-B28B-C9E034589BBC}">
      <dgm:prSet/>
      <dgm:spPr/>
      <dgm:t>
        <a:bodyPr/>
        <a:lstStyle/>
        <a:p>
          <a:endParaRPr lang="en-SG"/>
        </a:p>
      </dgm:t>
    </dgm:pt>
    <dgm:pt modelId="{0CE8ECA3-7EF0-424E-8301-F797C451EACA}">
      <dgm:prSet phldrT="[Text]"/>
      <dgm:spPr/>
      <dgm:t>
        <a:bodyPr/>
        <a:lstStyle/>
        <a:p>
          <a:r>
            <a:rPr lang="en-SG" dirty="0"/>
            <a:t>Handling non linear relationships</a:t>
          </a:r>
        </a:p>
      </dgm:t>
    </dgm:pt>
    <dgm:pt modelId="{3D95B8FF-9729-46DC-9170-B2719D370A93}" type="parTrans" cxnId="{93D70FD3-58E9-4EC8-80CE-53DD7050C339}">
      <dgm:prSet/>
      <dgm:spPr/>
      <dgm:t>
        <a:bodyPr/>
        <a:lstStyle/>
        <a:p>
          <a:endParaRPr lang="en-SG"/>
        </a:p>
      </dgm:t>
    </dgm:pt>
    <dgm:pt modelId="{2A51A83D-94E4-478E-AF4C-320AE5330071}" type="sibTrans" cxnId="{93D70FD3-58E9-4EC8-80CE-53DD7050C339}">
      <dgm:prSet/>
      <dgm:spPr/>
      <dgm:t>
        <a:bodyPr/>
        <a:lstStyle/>
        <a:p>
          <a:endParaRPr lang="en-SG"/>
        </a:p>
      </dgm:t>
    </dgm:pt>
    <dgm:pt modelId="{9BDE5202-05A9-4268-84A1-D576BD054FAA}">
      <dgm:prSet phldrT="[Text]"/>
      <dgm:spPr/>
      <dgm:t>
        <a:bodyPr/>
        <a:lstStyle/>
        <a:p>
          <a:r>
            <a:rPr lang="en-SG" dirty="0"/>
            <a:t>Robust to outlier</a:t>
          </a:r>
        </a:p>
      </dgm:t>
    </dgm:pt>
    <dgm:pt modelId="{7BE67AEB-1AA0-4B6D-966A-D9233E7DFC2B}" type="parTrans" cxnId="{A7AD8E90-E7EC-4D73-9589-92963F3DEF67}">
      <dgm:prSet/>
      <dgm:spPr/>
      <dgm:t>
        <a:bodyPr/>
        <a:lstStyle/>
        <a:p>
          <a:endParaRPr lang="en-SG"/>
        </a:p>
      </dgm:t>
    </dgm:pt>
    <dgm:pt modelId="{85A0A579-58AD-416D-A325-230CCC186011}" type="sibTrans" cxnId="{A7AD8E90-E7EC-4D73-9589-92963F3DEF67}">
      <dgm:prSet/>
      <dgm:spPr/>
      <dgm:t>
        <a:bodyPr/>
        <a:lstStyle/>
        <a:p>
          <a:endParaRPr lang="en-SG"/>
        </a:p>
      </dgm:t>
    </dgm:pt>
    <dgm:pt modelId="{366E2449-9DED-4963-84A8-97F94CC97D03}">
      <dgm:prSet phldrT="[Text]"/>
      <dgm:spPr/>
      <dgm:t>
        <a:bodyPr/>
        <a:lstStyle/>
        <a:p>
          <a:r>
            <a:rPr lang="en-SG" dirty="0"/>
            <a:t>Minimal hyperparameter tuning</a:t>
          </a:r>
        </a:p>
      </dgm:t>
    </dgm:pt>
    <dgm:pt modelId="{25909EA0-9611-41E8-B323-A90EA82D7E6E}" type="parTrans" cxnId="{AC2A0ED4-FCF0-4985-8D6C-F49AB01A8835}">
      <dgm:prSet/>
      <dgm:spPr/>
      <dgm:t>
        <a:bodyPr/>
        <a:lstStyle/>
        <a:p>
          <a:endParaRPr lang="en-SG"/>
        </a:p>
      </dgm:t>
    </dgm:pt>
    <dgm:pt modelId="{35294390-C9A9-4290-B380-7BB684CCDF3D}" type="sibTrans" cxnId="{AC2A0ED4-FCF0-4985-8D6C-F49AB01A8835}">
      <dgm:prSet/>
      <dgm:spPr/>
      <dgm:t>
        <a:bodyPr/>
        <a:lstStyle/>
        <a:p>
          <a:endParaRPr lang="en-SG"/>
        </a:p>
      </dgm:t>
    </dgm:pt>
    <dgm:pt modelId="{01375F19-0CEF-453B-BD0F-FD9A30BB752F}" type="pres">
      <dgm:prSet presAssocID="{26D85E0C-01B6-41E0-B457-B6C233F19932}" presName="Name0" presStyleCnt="0">
        <dgm:presLayoutVars>
          <dgm:dir/>
          <dgm:animLvl val="lvl"/>
          <dgm:resizeHandles val="exact"/>
        </dgm:presLayoutVars>
      </dgm:prSet>
      <dgm:spPr/>
    </dgm:pt>
    <dgm:pt modelId="{652AF39D-8AC8-4968-BCA3-DB96F65D9443}" type="pres">
      <dgm:prSet presAssocID="{67EDF72B-BD43-437B-95BF-F9DDE6C90EE1}" presName="linNode" presStyleCnt="0"/>
      <dgm:spPr/>
    </dgm:pt>
    <dgm:pt modelId="{6F8BCA96-1158-43DD-B170-A0459F9D5CCD}" type="pres">
      <dgm:prSet presAssocID="{67EDF72B-BD43-437B-95BF-F9DDE6C90EE1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02C775D9-8FCA-400E-9943-CD8E6F0E20F2}" type="pres">
      <dgm:prSet presAssocID="{43E8849E-5791-4B24-B6C3-9829BA1A58E6}" presName="sp" presStyleCnt="0"/>
      <dgm:spPr/>
    </dgm:pt>
    <dgm:pt modelId="{6705DCA2-3AB6-4CAA-B69A-42C1538A9A60}" type="pres">
      <dgm:prSet presAssocID="{46A4153E-5EB3-4866-A2B2-8371BF4C4D29}" presName="linNode" presStyleCnt="0"/>
      <dgm:spPr/>
    </dgm:pt>
    <dgm:pt modelId="{D2BF5161-F5CD-4B5E-A9B0-8693A464D4ED}" type="pres">
      <dgm:prSet presAssocID="{46A4153E-5EB3-4866-A2B2-8371BF4C4D2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2A0328C-F1F6-43D9-A2D5-A7E3D484325F}" type="pres">
      <dgm:prSet presAssocID="{F9250847-BA00-4554-9826-C1FDBFFD8681}" presName="sp" presStyleCnt="0"/>
      <dgm:spPr/>
    </dgm:pt>
    <dgm:pt modelId="{94ABE1AC-8A65-44BF-80D8-5DBF734C2E9B}" type="pres">
      <dgm:prSet presAssocID="{0CE8ECA3-7EF0-424E-8301-F797C451EACA}" presName="linNode" presStyleCnt="0"/>
      <dgm:spPr/>
    </dgm:pt>
    <dgm:pt modelId="{DF231230-B29F-4D1E-8AFA-A5DA7714D0B3}" type="pres">
      <dgm:prSet presAssocID="{0CE8ECA3-7EF0-424E-8301-F797C451EACA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7951803-84D2-4AD1-916F-2351FCF6FCA1}" type="pres">
      <dgm:prSet presAssocID="{2A51A83D-94E4-478E-AF4C-320AE5330071}" presName="sp" presStyleCnt="0"/>
      <dgm:spPr/>
    </dgm:pt>
    <dgm:pt modelId="{58C5F9D3-F851-459B-BEED-E268B32AFFBA}" type="pres">
      <dgm:prSet presAssocID="{9BDE5202-05A9-4268-84A1-D576BD054FAA}" presName="linNode" presStyleCnt="0"/>
      <dgm:spPr/>
    </dgm:pt>
    <dgm:pt modelId="{CCAE3B04-63DD-4E4B-9F6F-1B0B6F56F875}" type="pres">
      <dgm:prSet presAssocID="{9BDE5202-05A9-4268-84A1-D576BD054FAA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872415F-83EA-46E5-85E7-6723C2A5AFE9}" type="pres">
      <dgm:prSet presAssocID="{85A0A579-58AD-416D-A325-230CCC186011}" presName="sp" presStyleCnt="0"/>
      <dgm:spPr/>
    </dgm:pt>
    <dgm:pt modelId="{3B1AB9CA-BDE8-441C-BF06-433373018BA0}" type="pres">
      <dgm:prSet presAssocID="{366E2449-9DED-4963-84A8-97F94CC97D03}" presName="linNode" presStyleCnt="0"/>
      <dgm:spPr/>
    </dgm:pt>
    <dgm:pt modelId="{FFF6995B-1203-4788-B469-8167E255F110}" type="pres">
      <dgm:prSet presAssocID="{366E2449-9DED-4963-84A8-97F94CC97D03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47282E4A-10D0-4697-999D-A4C005595CE4}" type="presOf" srcId="{46A4153E-5EB3-4866-A2B2-8371BF4C4D29}" destId="{D2BF5161-F5CD-4B5E-A9B0-8693A464D4ED}" srcOrd="0" destOrd="0" presId="urn:microsoft.com/office/officeart/2005/8/layout/vList5"/>
    <dgm:cxn modelId="{69CA087D-6E8F-4B8B-9694-B549ECB8B6F6}" type="presOf" srcId="{0CE8ECA3-7EF0-424E-8301-F797C451EACA}" destId="{DF231230-B29F-4D1E-8AFA-A5DA7714D0B3}" srcOrd="0" destOrd="0" presId="urn:microsoft.com/office/officeart/2005/8/layout/vList5"/>
    <dgm:cxn modelId="{3D58FD7D-EB94-462D-B28B-C9E034589BBC}" srcId="{26D85E0C-01B6-41E0-B457-B6C233F19932}" destId="{46A4153E-5EB3-4866-A2B2-8371BF4C4D29}" srcOrd="1" destOrd="0" parTransId="{B14E8D39-C825-440C-BA45-C2A87A33C93D}" sibTransId="{F9250847-BA00-4554-9826-C1FDBFFD8681}"/>
    <dgm:cxn modelId="{A7AD8E90-E7EC-4D73-9589-92963F3DEF67}" srcId="{26D85E0C-01B6-41E0-B457-B6C233F19932}" destId="{9BDE5202-05A9-4268-84A1-D576BD054FAA}" srcOrd="3" destOrd="0" parTransId="{7BE67AEB-1AA0-4B6D-966A-D9233E7DFC2B}" sibTransId="{85A0A579-58AD-416D-A325-230CCC186011}"/>
    <dgm:cxn modelId="{8412D092-CDD4-48FA-9317-DEED52C0CEAB}" type="presOf" srcId="{26D85E0C-01B6-41E0-B457-B6C233F19932}" destId="{01375F19-0CEF-453B-BD0F-FD9A30BB752F}" srcOrd="0" destOrd="0" presId="urn:microsoft.com/office/officeart/2005/8/layout/vList5"/>
    <dgm:cxn modelId="{017509C0-E2D5-4BC5-99E5-AA69C24704A4}" srcId="{26D85E0C-01B6-41E0-B457-B6C233F19932}" destId="{67EDF72B-BD43-437B-95BF-F9DDE6C90EE1}" srcOrd="0" destOrd="0" parTransId="{C6657843-2B84-4183-ACA7-3FF45DE73EDC}" sibTransId="{43E8849E-5791-4B24-B6C3-9829BA1A58E6}"/>
    <dgm:cxn modelId="{93D70FD3-58E9-4EC8-80CE-53DD7050C339}" srcId="{26D85E0C-01B6-41E0-B457-B6C233F19932}" destId="{0CE8ECA3-7EF0-424E-8301-F797C451EACA}" srcOrd="2" destOrd="0" parTransId="{3D95B8FF-9729-46DC-9170-B2719D370A93}" sibTransId="{2A51A83D-94E4-478E-AF4C-320AE5330071}"/>
    <dgm:cxn modelId="{AC2A0ED4-FCF0-4985-8D6C-F49AB01A8835}" srcId="{26D85E0C-01B6-41E0-B457-B6C233F19932}" destId="{366E2449-9DED-4963-84A8-97F94CC97D03}" srcOrd="4" destOrd="0" parTransId="{25909EA0-9611-41E8-B323-A90EA82D7E6E}" sibTransId="{35294390-C9A9-4290-B380-7BB684CCDF3D}"/>
    <dgm:cxn modelId="{68D5EFEF-4523-4D0F-AA84-EC225DF0E0F8}" type="presOf" srcId="{366E2449-9DED-4963-84A8-97F94CC97D03}" destId="{FFF6995B-1203-4788-B469-8167E255F110}" srcOrd="0" destOrd="0" presId="urn:microsoft.com/office/officeart/2005/8/layout/vList5"/>
    <dgm:cxn modelId="{05DE04F7-3DA7-426B-96E3-0864E7CEAF4D}" type="presOf" srcId="{67EDF72B-BD43-437B-95BF-F9DDE6C90EE1}" destId="{6F8BCA96-1158-43DD-B170-A0459F9D5CCD}" srcOrd="0" destOrd="0" presId="urn:microsoft.com/office/officeart/2005/8/layout/vList5"/>
    <dgm:cxn modelId="{02B44FF9-28EA-464E-A4D2-45E33EAAA65F}" type="presOf" srcId="{9BDE5202-05A9-4268-84A1-D576BD054FAA}" destId="{CCAE3B04-63DD-4E4B-9F6F-1B0B6F56F875}" srcOrd="0" destOrd="0" presId="urn:microsoft.com/office/officeart/2005/8/layout/vList5"/>
    <dgm:cxn modelId="{9E3F0577-538E-4512-AED7-6B087D075CFF}" type="presParOf" srcId="{01375F19-0CEF-453B-BD0F-FD9A30BB752F}" destId="{652AF39D-8AC8-4968-BCA3-DB96F65D9443}" srcOrd="0" destOrd="0" presId="urn:microsoft.com/office/officeart/2005/8/layout/vList5"/>
    <dgm:cxn modelId="{9AB6269E-7E95-41DE-8F40-C947D90D5EB8}" type="presParOf" srcId="{652AF39D-8AC8-4968-BCA3-DB96F65D9443}" destId="{6F8BCA96-1158-43DD-B170-A0459F9D5CCD}" srcOrd="0" destOrd="0" presId="urn:microsoft.com/office/officeart/2005/8/layout/vList5"/>
    <dgm:cxn modelId="{33A5B507-E564-408A-BBB5-81AF4818805D}" type="presParOf" srcId="{01375F19-0CEF-453B-BD0F-FD9A30BB752F}" destId="{02C775D9-8FCA-400E-9943-CD8E6F0E20F2}" srcOrd="1" destOrd="0" presId="urn:microsoft.com/office/officeart/2005/8/layout/vList5"/>
    <dgm:cxn modelId="{33278379-60CD-49E9-AEF4-60998CEB849D}" type="presParOf" srcId="{01375F19-0CEF-453B-BD0F-FD9A30BB752F}" destId="{6705DCA2-3AB6-4CAA-B69A-42C1538A9A60}" srcOrd="2" destOrd="0" presId="urn:microsoft.com/office/officeart/2005/8/layout/vList5"/>
    <dgm:cxn modelId="{860D1B42-767E-4D54-86F5-099F10DFB7D6}" type="presParOf" srcId="{6705DCA2-3AB6-4CAA-B69A-42C1538A9A60}" destId="{D2BF5161-F5CD-4B5E-A9B0-8693A464D4ED}" srcOrd="0" destOrd="0" presId="urn:microsoft.com/office/officeart/2005/8/layout/vList5"/>
    <dgm:cxn modelId="{20DE46E8-35EC-4727-A6BD-A3377AAB265D}" type="presParOf" srcId="{01375F19-0CEF-453B-BD0F-FD9A30BB752F}" destId="{A2A0328C-F1F6-43D9-A2D5-A7E3D484325F}" srcOrd="3" destOrd="0" presId="urn:microsoft.com/office/officeart/2005/8/layout/vList5"/>
    <dgm:cxn modelId="{62AFC6AA-36EE-48CA-ABAF-58F53E42C57B}" type="presParOf" srcId="{01375F19-0CEF-453B-BD0F-FD9A30BB752F}" destId="{94ABE1AC-8A65-44BF-80D8-5DBF734C2E9B}" srcOrd="4" destOrd="0" presId="urn:microsoft.com/office/officeart/2005/8/layout/vList5"/>
    <dgm:cxn modelId="{1C3E13D7-4688-4BDA-8C35-6F4DCE0DAC06}" type="presParOf" srcId="{94ABE1AC-8A65-44BF-80D8-5DBF734C2E9B}" destId="{DF231230-B29F-4D1E-8AFA-A5DA7714D0B3}" srcOrd="0" destOrd="0" presId="urn:microsoft.com/office/officeart/2005/8/layout/vList5"/>
    <dgm:cxn modelId="{09B3CD21-6076-496C-AB20-FC2CC0C95904}" type="presParOf" srcId="{01375F19-0CEF-453B-BD0F-FD9A30BB752F}" destId="{D7951803-84D2-4AD1-916F-2351FCF6FCA1}" srcOrd="5" destOrd="0" presId="urn:microsoft.com/office/officeart/2005/8/layout/vList5"/>
    <dgm:cxn modelId="{EE37F240-A1A6-4B26-B34A-94BD78756F94}" type="presParOf" srcId="{01375F19-0CEF-453B-BD0F-FD9A30BB752F}" destId="{58C5F9D3-F851-459B-BEED-E268B32AFFBA}" srcOrd="6" destOrd="0" presId="urn:microsoft.com/office/officeart/2005/8/layout/vList5"/>
    <dgm:cxn modelId="{4FADE270-7099-4779-A694-5AB20B4D2D26}" type="presParOf" srcId="{58C5F9D3-F851-459B-BEED-E268B32AFFBA}" destId="{CCAE3B04-63DD-4E4B-9F6F-1B0B6F56F875}" srcOrd="0" destOrd="0" presId="urn:microsoft.com/office/officeart/2005/8/layout/vList5"/>
    <dgm:cxn modelId="{02068EA4-C610-4AB8-9BBA-E489A7B593ED}" type="presParOf" srcId="{01375F19-0CEF-453B-BD0F-FD9A30BB752F}" destId="{7872415F-83EA-46E5-85E7-6723C2A5AFE9}" srcOrd="7" destOrd="0" presId="urn:microsoft.com/office/officeart/2005/8/layout/vList5"/>
    <dgm:cxn modelId="{20A9446F-2D2C-4241-973A-561CCF10B29A}" type="presParOf" srcId="{01375F19-0CEF-453B-BD0F-FD9A30BB752F}" destId="{3B1AB9CA-BDE8-441C-BF06-433373018BA0}" srcOrd="8" destOrd="0" presId="urn:microsoft.com/office/officeart/2005/8/layout/vList5"/>
    <dgm:cxn modelId="{D749B90E-72C4-469D-970F-6B36C01A7D8E}" type="presParOf" srcId="{3B1AB9CA-BDE8-441C-BF06-433373018BA0}" destId="{FFF6995B-1203-4788-B469-8167E255F11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0B8196-4DEC-464F-835A-BCE75687C73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44B1A95B-D48F-4BAC-A904-A70039403C7D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tx1"/>
              </a:solidFill>
            </a:rPr>
            <a:t>Refinement of fuel consumption models</a:t>
          </a:r>
        </a:p>
      </dgm:t>
    </dgm:pt>
    <dgm:pt modelId="{3728B66A-EFB0-4247-BD8E-0668E418582F}" type="parTrans" cxnId="{D0834074-A78C-4337-B942-81EDB1391D3C}">
      <dgm:prSet/>
      <dgm:spPr/>
      <dgm:t>
        <a:bodyPr/>
        <a:lstStyle/>
        <a:p>
          <a:endParaRPr lang="en-US"/>
        </a:p>
      </dgm:t>
    </dgm:pt>
    <dgm:pt modelId="{9CAB660B-F528-44C5-A544-3F5E7BA9F0F1}" type="sibTrans" cxnId="{D0834074-A78C-4337-B942-81EDB1391D3C}">
      <dgm:prSet/>
      <dgm:spPr/>
      <dgm:t>
        <a:bodyPr/>
        <a:lstStyle/>
        <a:p>
          <a:endParaRPr lang="en-US"/>
        </a:p>
      </dgm:t>
    </dgm:pt>
    <dgm:pt modelId="{65930FC8-09D4-4C41-A544-1624BD2E4305}">
      <dgm:prSet/>
      <dgm:spPr/>
      <dgm:t>
        <a:bodyPr/>
        <a:lstStyle/>
        <a:p>
          <a:pPr>
            <a:defRPr cap="all"/>
          </a:pPr>
          <a:r>
            <a:rPr lang="en-SG" dirty="0">
              <a:solidFill>
                <a:schemeClr val="tx1"/>
              </a:solidFill>
            </a:rPr>
            <a:t>Integration with Smart Transportation Systems</a:t>
          </a:r>
          <a:endParaRPr lang="en-US" dirty="0">
            <a:solidFill>
              <a:schemeClr val="tx1"/>
            </a:solidFill>
          </a:endParaRPr>
        </a:p>
      </dgm:t>
    </dgm:pt>
    <dgm:pt modelId="{62738FA8-CA2A-4C26-B491-C8FD1FE57FCD}" type="parTrans" cxnId="{ED7E0610-2E44-499F-910F-CDB0947D3121}">
      <dgm:prSet/>
      <dgm:spPr/>
      <dgm:t>
        <a:bodyPr/>
        <a:lstStyle/>
        <a:p>
          <a:endParaRPr lang="en-US"/>
        </a:p>
      </dgm:t>
    </dgm:pt>
    <dgm:pt modelId="{A0011385-E905-4462-A651-461317CCDB49}" type="sibTrans" cxnId="{ED7E0610-2E44-499F-910F-CDB0947D3121}">
      <dgm:prSet/>
      <dgm:spPr/>
      <dgm:t>
        <a:bodyPr/>
        <a:lstStyle/>
        <a:p>
          <a:endParaRPr lang="en-US"/>
        </a:p>
      </dgm:t>
    </dgm:pt>
    <dgm:pt modelId="{BDA72667-F4BF-4DD2-9FB8-D70084570EEE}">
      <dgm:prSet/>
      <dgm:spPr/>
      <dgm:t>
        <a:bodyPr/>
        <a:lstStyle/>
        <a:p>
          <a:pPr>
            <a:defRPr cap="all"/>
          </a:pPr>
          <a:r>
            <a:rPr lang="en-SG" dirty="0">
              <a:solidFill>
                <a:schemeClr val="tx1"/>
              </a:solidFill>
            </a:rPr>
            <a:t>Environmental Impact Assessment</a:t>
          </a:r>
          <a:endParaRPr lang="en-US" dirty="0">
            <a:solidFill>
              <a:schemeClr val="tx1"/>
            </a:solidFill>
          </a:endParaRPr>
        </a:p>
      </dgm:t>
    </dgm:pt>
    <dgm:pt modelId="{9D1D68D4-69D4-482F-8F54-C223AC8CF7B9}" type="parTrans" cxnId="{2B767942-8EFA-4783-AF12-7839459131A1}">
      <dgm:prSet/>
      <dgm:spPr/>
      <dgm:t>
        <a:bodyPr/>
        <a:lstStyle/>
        <a:p>
          <a:endParaRPr lang="en-US"/>
        </a:p>
      </dgm:t>
    </dgm:pt>
    <dgm:pt modelId="{A2183582-5DFD-4070-BC56-4CD7421E28C3}" type="sibTrans" cxnId="{2B767942-8EFA-4783-AF12-7839459131A1}">
      <dgm:prSet/>
      <dgm:spPr/>
      <dgm:t>
        <a:bodyPr/>
        <a:lstStyle/>
        <a:p>
          <a:endParaRPr lang="en-US"/>
        </a:p>
      </dgm:t>
    </dgm:pt>
    <dgm:pt modelId="{A9C01FAE-3F58-4E75-91FC-4CA4D4BBDAF5}" type="pres">
      <dgm:prSet presAssocID="{9F0B8196-4DEC-464F-835A-BCE75687C739}" presName="root" presStyleCnt="0">
        <dgm:presLayoutVars>
          <dgm:dir/>
          <dgm:resizeHandles val="exact"/>
        </dgm:presLayoutVars>
      </dgm:prSet>
      <dgm:spPr/>
    </dgm:pt>
    <dgm:pt modelId="{B1EF5A4D-3763-461C-8D87-57A1D7906E02}" type="pres">
      <dgm:prSet presAssocID="{44B1A95B-D48F-4BAC-A904-A70039403C7D}" presName="compNode" presStyleCnt="0"/>
      <dgm:spPr/>
    </dgm:pt>
    <dgm:pt modelId="{44700AFA-2DCB-4EF1-AC13-F9395435145F}" type="pres">
      <dgm:prSet presAssocID="{44B1A95B-D48F-4BAC-A904-A70039403C7D}" presName="iconBgRect" presStyleLbl="bgShp" presStyleIdx="0" presStyleCnt="3"/>
      <dgm:spPr/>
    </dgm:pt>
    <dgm:pt modelId="{35C38EC5-4F4F-47FF-B070-B0967AB56DFC}" type="pres">
      <dgm:prSet presAssocID="{44B1A95B-D48F-4BAC-A904-A70039403C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56633FF-2F8D-44CA-8DD0-BF190941A5CE}" type="pres">
      <dgm:prSet presAssocID="{44B1A95B-D48F-4BAC-A904-A70039403C7D}" presName="spaceRect" presStyleCnt="0"/>
      <dgm:spPr/>
    </dgm:pt>
    <dgm:pt modelId="{716490B4-441C-4FF0-AB62-D80C4EDDBC25}" type="pres">
      <dgm:prSet presAssocID="{44B1A95B-D48F-4BAC-A904-A70039403C7D}" presName="textRect" presStyleLbl="revTx" presStyleIdx="0" presStyleCnt="3">
        <dgm:presLayoutVars>
          <dgm:chMax val="1"/>
          <dgm:chPref val="1"/>
        </dgm:presLayoutVars>
      </dgm:prSet>
      <dgm:spPr/>
    </dgm:pt>
    <dgm:pt modelId="{0AAE7CF9-1E3A-48DB-8DBD-F560A6A33AE6}" type="pres">
      <dgm:prSet presAssocID="{9CAB660B-F528-44C5-A544-3F5E7BA9F0F1}" presName="sibTrans" presStyleCnt="0"/>
      <dgm:spPr/>
    </dgm:pt>
    <dgm:pt modelId="{3339C88C-CD7B-4F90-A25C-D5122D4AE46A}" type="pres">
      <dgm:prSet presAssocID="{65930FC8-09D4-4C41-A544-1624BD2E4305}" presName="compNode" presStyleCnt="0"/>
      <dgm:spPr/>
    </dgm:pt>
    <dgm:pt modelId="{39773191-EC8C-4A5B-A0F3-B959CEB6B172}" type="pres">
      <dgm:prSet presAssocID="{65930FC8-09D4-4C41-A544-1624BD2E4305}" presName="iconBgRect" presStyleLbl="bgShp" presStyleIdx="1" presStyleCnt="3"/>
      <dgm:spPr/>
    </dgm:pt>
    <dgm:pt modelId="{8350A1DA-FB74-4FF2-B258-FF0764909580}" type="pres">
      <dgm:prSet presAssocID="{65930FC8-09D4-4C41-A544-1624BD2E43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10B3E9CD-F845-4669-86AC-2D427EA25E02}" type="pres">
      <dgm:prSet presAssocID="{65930FC8-09D4-4C41-A544-1624BD2E4305}" presName="spaceRect" presStyleCnt="0"/>
      <dgm:spPr/>
    </dgm:pt>
    <dgm:pt modelId="{4A14EAF4-0396-48D1-9C6D-7549AAF746FF}" type="pres">
      <dgm:prSet presAssocID="{65930FC8-09D4-4C41-A544-1624BD2E4305}" presName="textRect" presStyleLbl="revTx" presStyleIdx="1" presStyleCnt="3">
        <dgm:presLayoutVars>
          <dgm:chMax val="1"/>
          <dgm:chPref val="1"/>
        </dgm:presLayoutVars>
      </dgm:prSet>
      <dgm:spPr/>
    </dgm:pt>
    <dgm:pt modelId="{D4429257-6B36-4415-927B-773F48F5069C}" type="pres">
      <dgm:prSet presAssocID="{A0011385-E905-4462-A651-461317CCDB49}" presName="sibTrans" presStyleCnt="0"/>
      <dgm:spPr/>
    </dgm:pt>
    <dgm:pt modelId="{7340DF1A-BB0D-49D6-8FF4-CCF0B0CFA5C2}" type="pres">
      <dgm:prSet presAssocID="{BDA72667-F4BF-4DD2-9FB8-D70084570EEE}" presName="compNode" presStyleCnt="0"/>
      <dgm:spPr/>
    </dgm:pt>
    <dgm:pt modelId="{FBF8889E-0AEB-4F26-A5B1-703206F8080C}" type="pres">
      <dgm:prSet presAssocID="{BDA72667-F4BF-4DD2-9FB8-D70084570EEE}" presName="iconBgRect" presStyleLbl="bgShp" presStyleIdx="2" presStyleCnt="3"/>
      <dgm:spPr/>
    </dgm:pt>
    <dgm:pt modelId="{7D064390-CF67-42C6-9889-132F46226202}" type="pres">
      <dgm:prSet presAssocID="{BDA72667-F4BF-4DD2-9FB8-D70084570E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7F67E7F-C779-4945-B650-8FBFB08D018A}" type="pres">
      <dgm:prSet presAssocID="{BDA72667-F4BF-4DD2-9FB8-D70084570EEE}" presName="spaceRect" presStyleCnt="0"/>
      <dgm:spPr/>
    </dgm:pt>
    <dgm:pt modelId="{EA818E9F-AC7E-4F8A-813F-66CF53FFB499}" type="pres">
      <dgm:prSet presAssocID="{BDA72667-F4BF-4DD2-9FB8-D70084570EE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D7E0610-2E44-499F-910F-CDB0947D3121}" srcId="{9F0B8196-4DEC-464F-835A-BCE75687C739}" destId="{65930FC8-09D4-4C41-A544-1624BD2E4305}" srcOrd="1" destOrd="0" parTransId="{62738FA8-CA2A-4C26-B491-C8FD1FE57FCD}" sibTransId="{A0011385-E905-4462-A651-461317CCDB49}"/>
    <dgm:cxn modelId="{82F48B1D-9425-48E8-A6F1-305143BB254B}" type="presOf" srcId="{9F0B8196-4DEC-464F-835A-BCE75687C739}" destId="{A9C01FAE-3F58-4E75-91FC-4CA4D4BBDAF5}" srcOrd="0" destOrd="0" presId="urn:microsoft.com/office/officeart/2018/5/layout/IconCircleLabelList"/>
    <dgm:cxn modelId="{03973D3E-36F4-4A00-BC3C-721BE592F89D}" type="presOf" srcId="{44B1A95B-D48F-4BAC-A904-A70039403C7D}" destId="{716490B4-441C-4FF0-AB62-D80C4EDDBC25}" srcOrd="0" destOrd="0" presId="urn:microsoft.com/office/officeart/2018/5/layout/IconCircleLabelList"/>
    <dgm:cxn modelId="{2B767942-8EFA-4783-AF12-7839459131A1}" srcId="{9F0B8196-4DEC-464F-835A-BCE75687C739}" destId="{BDA72667-F4BF-4DD2-9FB8-D70084570EEE}" srcOrd="2" destOrd="0" parTransId="{9D1D68D4-69D4-482F-8F54-C223AC8CF7B9}" sibTransId="{A2183582-5DFD-4070-BC56-4CD7421E28C3}"/>
    <dgm:cxn modelId="{0AEB7550-54E2-447B-B299-BD189D0A6C66}" type="presOf" srcId="{65930FC8-09D4-4C41-A544-1624BD2E4305}" destId="{4A14EAF4-0396-48D1-9C6D-7549AAF746FF}" srcOrd="0" destOrd="0" presId="urn:microsoft.com/office/officeart/2018/5/layout/IconCircleLabelList"/>
    <dgm:cxn modelId="{D0834074-A78C-4337-B942-81EDB1391D3C}" srcId="{9F0B8196-4DEC-464F-835A-BCE75687C739}" destId="{44B1A95B-D48F-4BAC-A904-A70039403C7D}" srcOrd="0" destOrd="0" parTransId="{3728B66A-EFB0-4247-BD8E-0668E418582F}" sibTransId="{9CAB660B-F528-44C5-A544-3F5E7BA9F0F1}"/>
    <dgm:cxn modelId="{C1D12B9A-CE9C-4861-84CC-2711890ACF37}" type="presOf" srcId="{BDA72667-F4BF-4DD2-9FB8-D70084570EEE}" destId="{EA818E9F-AC7E-4F8A-813F-66CF53FFB499}" srcOrd="0" destOrd="0" presId="urn:microsoft.com/office/officeart/2018/5/layout/IconCircleLabelList"/>
    <dgm:cxn modelId="{FDC7A2C2-6D6C-4E47-A334-F0F1F19C3F72}" type="presParOf" srcId="{A9C01FAE-3F58-4E75-91FC-4CA4D4BBDAF5}" destId="{B1EF5A4D-3763-461C-8D87-57A1D7906E02}" srcOrd="0" destOrd="0" presId="urn:microsoft.com/office/officeart/2018/5/layout/IconCircleLabelList"/>
    <dgm:cxn modelId="{D401700D-8B2B-4598-9B76-D69C3436390A}" type="presParOf" srcId="{B1EF5A4D-3763-461C-8D87-57A1D7906E02}" destId="{44700AFA-2DCB-4EF1-AC13-F9395435145F}" srcOrd="0" destOrd="0" presId="urn:microsoft.com/office/officeart/2018/5/layout/IconCircleLabelList"/>
    <dgm:cxn modelId="{921B2970-DDF7-4657-A468-96BC6E4B145E}" type="presParOf" srcId="{B1EF5A4D-3763-461C-8D87-57A1D7906E02}" destId="{35C38EC5-4F4F-47FF-B070-B0967AB56DFC}" srcOrd="1" destOrd="0" presId="urn:microsoft.com/office/officeart/2018/5/layout/IconCircleLabelList"/>
    <dgm:cxn modelId="{B2BCB8D1-0A57-4C93-837B-444742869B3A}" type="presParOf" srcId="{B1EF5A4D-3763-461C-8D87-57A1D7906E02}" destId="{456633FF-2F8D-44CA-8DD0-BF190941A5CE}" srcOrd="2" destOrd="0" presId="urn:microsoft.com/office/officeart/2018/5/layout/IconCircleLabelList"/>
    <dgm:cxn modelId="{8D91DBC1-94F9-4132-A051-5F2F18C2A219}" type="presParOf" srcId="{B1EF5A4D-3763-461C-8D87-57A1D7906E02}" destId="{716490B4-441C-4FF0-AB62-D80C4EDDBC25}" srcOrd="3" destOrd="0" presId="urn:microsoft.com/office/officeart/2018/5/layout/IconCircleLabelList"/>
    <dgm:cxn modelId="{0C4AA161-C847-44B8-A621-429FB85B4826}" type="presParOf" srcId="{A9C01FAE-3F58-4E75-91FC-4CA4D4BBDAF5}" destId="{0AAE7CF9-1E3A-48DB-8DBD-F560A6A33AE6}" srcOrd="1" destOrd="0" presId="urn:microsoft.com/office/officeart/2018/5/layout/IconCircleLabelList"/>
    <dgm:cxn modelId="{E9C6672E-72D1-4421-9952-441B121CDC0A}" type="presParOf" srcId="{A9C01FAE-3F58-4E75-91FC-4CA4D4BBDAF5}" destId="{3339C88C-CD7B-4F90-A25C-D5122D4AE46A}" srcOrd="2" destOrd="0" presId="urn:microsoft.com/office/officeart/2018/5/layout/IconCircleLabelList"/>
    <dgm:cxn modelId="{576E4998-A08A-40DE-83A7-AA1571D1E5E7}" type="presParOf" srcId="{3339C88C-CD7B-4F90-A25C-D5122D4AE46A}" destId="{39773191-EC8C-4A5B-A0F3-B959CEB6B172}" srcOrd="0" destOrd="0" presId="urn:microsoft.com/office/officeart/2018/5/layout/IconCircleLabelList"/>
    <dgm:cxn modelId="{AFCDA142-03F8-44B9-849C-66994C8B923A}" type="presParOf" srcId="{3339C88C-CD7B-4F90-A25C-D5122D4AE46A}" destId="{8350A1DA-FB74-4FF2-B258-FF0764909580}" srcOrd="1" destOrd="0" presId="urn:microsoft.com/office/officeart/2018/5/layout/IconCircleLabelList"/>
    <dgm:cxn modelId="{CC9485EB-7FD3-4B83-8712-E338AF05C92B}" type="presParOf" srcId="{3339C88C-CD7B-4F90-A25C-D5122D4AE46A}" destId="{10B3E9CD-F845-4669-86AC-2D427EA25E02}" srcOrd="2" destOrd="0" presId="urn:microsoft.com/office/officeart/2018/5/layout/IconCircleLabelList"/>
    <dgm:cxn modelId="{7C0F97D4-66B8-4A94-A36F-560C42F770EA}" type="presParOf" srcId="{3339C88C-CD7B-4F90-A25C-D5122D4AE46A}" destId="{4A14EAF4-0396-48D1-9C6D-7549AAF746FF}" srcOrd="3" destOrd="0" presId="urn:microsoft.com/office/officeart/2018/5/layout/IconCircleLabelList"/>
    <dgm:cxn modelId="{DF85C323-8808-4C3E-99C7-732BD86C7513}" type="presParOf" srcId="{A9C01FAE-3F58-4E75-91FC-4CA4D4BBDAF5}" destId="{D4429257-6B36-4415-927B-773F48F5069C}" srcOrd="3" destOrd="0" presId="urn:microsoft.com/office/officeart/2018/5/layout/IconCircleLabelList"/>
    <dgm:cxn modelId="{2DD2C64D-AE58-46B7-94AE-7BF93023C37C}" type="presParOf" srcId="{A9C01FAE-3F58-4E75-91FC-4CA4D4BBDAF5}" destId="{7340DF1A-BB0D-49D6-8FF4-CCF0B0CFA5C2}" srcOrd="4" destOrd="0" presId="urn:microsoft.com/office/officeart/2018/5/layout/IconCircleLabelList"/>
    <dgm:cxn modelId="{28FD9381-6785-401B-8E47-7C252CA1F1FC}" type="presParOf" srcId="{7340DF1A-BB0D-49D6-8FF4-CCF0B0CFA5C2}" destId="{FBF8889E-0AEB-4F26-A5B1-703206F8080C}" srcOrd="0" destOrd="0" presId="urn:microsoft.com/office/officeart/2018/5/layout/IconCircleLabelList"/>
    <dgm:cxn modelId="{E728DB46-2781-48D2-A676-3A020A0F73E3}" type="presParOf" srcId="{7340DF1A-BB0D-49D6-8FF4-CCF0B0CFA5C2}" destId="{7D064390-CF67-42C6-9889-132F46226202}" srcOrd="1" destOrd="0" presId="urn:microsoft.com/office/officeart/2018/5/layout/IconCircleLabelList"/>
    <dgm:cxn modelId="{898C7CFD-99EB-4F2F-ABE7-C023052CA99E}" type="presParOf" srcId="{7340DF1A-BB0D-49D6-8FF4-CCF0B0CFA5C2}" destId="{17F67E7F-C779-4945-B650-8FBFB08D018A}" srcOrd="2" destOrd="0" presId="urn:microsoft.com/office/officeart/2018/5/layout/IconCircleLabelList"/>
    <dgm:cxn modelId="{544BFE1B-3AC9-46BF-95AA-716BFFC513E3}" type="presParOf" srcId="{7340DF1A-BB0D-49D6-8FF4-CCF0B0CFA5C2}" destId="{EA818E9F-AC7E-4F8A-813F-66CF53FFB49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373DF-0F81-452B-8C17-A704563FEB45}">
      <dsp:nvSpPr>
        <dsp:cNvPr id="0" name=""/>
        <dsp:cNvSpPr/>
      </dsp:nvSpPr>
      <dsp:spPr>
        <a:xfrm>
          <a:off x="607" y="1029943"/>
          <a:ext cx="2132726" cy="1354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8D5D7F-99CB-40A4-85D1-971610F3F1A6}">
      <dsp:nvSpPr>
        <dsp:cNvPr id="0" name=""/>
        <dsp:cNvSpPr/>
      </dsp:nvSpPr>
      <dsp:spPr>
        <a:xfrm>
          <a:off x="237577" y="1255064"/>
          <a:ext cx="2132726" cy="1354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route optimization </a:t>
          </a:r>
        </a:p>
      </dsp:txBody>
      <dsp:txXfrm>
        <a:off x="277243" y="1294730"/>
        <a:ext cx="2053394" cy="1274949"/>
      </dsp:txXfrm>
    </dsp:sp>
    <dsp:sp modelId="{844C8582-82BF-4D6B-AFDE-BC15ED904784}">
      <dsp:nvSpPr>
        <dsp:cNvPr id="0" name=""/>
        <dsp:cNvSpPr/>
      </dsp:nvSpPr>
      <dsp:spPr>
        <a:xfrm>
          <a:off x="2607273" y="1029943"/>
          <a:ext cx="2132726" cy="1354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2E4D9C6-555E-48FD-9590-3FBC9D11FE1F}">
      <dsp:nvSpPr>
        <dsp:cNvPr id="0" name=""/>
        <dsp:cNvSpPr/>
      </dsp:nvSpPr>
      <dsp:spPr>
        <a:xfrm>
          <a:off x="2844243" y="1255064"/>
          <a:ext cx="2132726" cy="1354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CO2 emissions estimation</a:t>
          </a:r>
        </a:p>
      </dsp:txBody>
      <dsp:txXfrm>
        <a:off x="2883909" y="1294730"/>
        <a:ext cx="2053394" cy="12749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EE9FA-418E-4129-AB8F-2D66A83443DA}">
      <dsp:nvSpPr>
        <dsp:cNvPr id="0" name=""/>
        <dsp:cNvSpPr/>
      </dsp:nvSpPr>
      <dsp:spPr>
        <a:xfrm>
          <a:off x="6476251" y="1230748"/>
          <a:ext cx="152546" cy="467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810"/>
              </a:lnTo>
              <a:lnTo>
                <a:pt x="152546" y="46781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DAE20-0DCF-4D9D-B69C-4C6D97EFCA0A}">
      <dsp:nvSpPr>
        <dsp:cNvPr id="0" name=""/>
        <dsp:cNvSpPr/>
      </dsp:nvSpPr>
      <dsp:spPr>
        <a:xfrm>
          <a:off x="6837323" y="508693"/>
          <a:ext cx="91440" cy="213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5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C778DD-42FD-4DC4-807F-8DC6CF15F010}">
      <dsp:nvSpPr>
        <dsp:cNvPr id="0" name=""/>
        <dsp:cNvSpPr/>
      </dsp:nvSpPr>
      <dsp:spPr>
        <a:xfrm>
          <a:off x="5499952" y="2674858"/>
          <a:ext cx="152546" cy="467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810"/>
              </a:lnTo>
              <a:lnTo>
                <a:pt x="152546" y="46781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9FA86A-AD64-4355-AF64-C7D26FA9748C}">
      <dsp:nvSpPr>
        <dsp:cNvPr id="0" name=""/>
        <dsp:cNvSpPr/>
      </dsp:nvSpPr>
      <dsp:spPr>
        <a:xfrm>
          <a:off x="5861023" y="1952803"/>
          <a:ext cx="91440" cy="213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56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0C832-8AC7-4E59-A1BF-236D9192CB7E}">
      <dsp:nvSpPr>
        <dsp:cNvPr id="0" name=""/>
        <dsp:cNvSpPr/>
      </dsp:nvSpPr>
      <dsp:spPr>
        <a:xfrm>
          <a:off x="5110957" y="1230748"/>
          <a:ext cx="795785" cy="213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82"/>
              </a:lnTo>
              <a:lnTo>
                <a:pt x="795785" y="106782"/>
              </a:lnTo>
              <a:lnTo>
                <a:pt x="795785" y="21356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8F482-E073-45BF-BF5A-3E3A89084C26}">
      <dsp:nvSpPr>
        <dsp:cNvPr id="0" name=""/>
        <dsp:cNvSpPr/>
      </dsp:nvSpPr>
      <dsp:spPr>
        <a:xfrm>
          <a:off x="4315172" y="2674858"/>
          <a:ext cx="615272" cy="213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782"/>
              </a:lnTo>
              <a:lnTo>
                <a:pt x="615272" y="106782"/>
              </a:lnTo>
              <a:lnTo>
                <a:pt x="615272" y="21356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3F65B-3B99-4D06-B972-22A301D728F1}">
      <dsp:nvSpPr>
        <dsp:cNvPr id="0" name=""/>
        <dsp:cNvSpPr/>
      </dsp:nvSpPr>
      <dsp:spPr>
        <a:xfrm>
          <a:off x="3293108" y="3396912"/>
          <a:ext cx="152546" cy="467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810"/>
              </a:lnTo>
              <a:lnTo>
                <a:pt x="152546" y="46781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9CC67-5EEE-4C2E-A571-E5A4362656DF}">
      <dsp:nvSpPr>
        <dsp:cNvPr id="0" name=""/>
        <dsp:cNvSpPr/>
      </dsp:nvSpPr>
      <dsp:spPr>
        <a:xfrm>
          <a:off x="3699900" y="2674858"/>
          <a:ext cx="615272" cy="213565"/>
        </a:xfrm>
        <a:custGeom>
          <a:avLst/>
          <a:gdLst/>
          <a:ahLst/>
          <a:cxnLst/>
          <a:rect l="0" t="0" r="0" b="0"/>
          <a:pathLst>
            <a:path>
              <a:moveTo>
                <a:pt x="615272" y="0"/>
              </a:moveTo>
              <a:lnTo>
                <a:pt x="615272" y="106782"/>
              </a:lnTo>
              <a:lnTo>
                <a:pt x="0" y="106782"/>
              </a:lnTo>
              <a:lnTo>
                <a:pt x="0" y="21356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61F98-F9F8-4C5E-BD9F-B837F07ADAEB}">
      <dsp:nvSpPr>
        <dsp:cNvPr id="0" name=""/>
        <dsp:cNvSpPr/>
      </dsp:nvSpPr>
      <dsp:spPr>
        <a:xfrm>
          <a:off x="4269452" y="1952803"/>
          <a:ext cx="91440" cy="213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56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5B66E1-C863-4CD5-8AFA-C251B51D8244}">
      <dsp:nvSpPr>
        <dsp:cNvPr id="0" name=""/>
        <dsp:cNvSpPr/>
      </dsp:nvSpPr>
      <dsp:spPr>
        <a:xfrm>
          <a:off x="4315172" y="1230748"/>
          <a:ext cx="795785" cy="213565"/>
        </a:xfrm>
        <a:custGeom>
          <a:avLst/>
          <a:gdLst/>
          <a:ahLst/>
          <a:cxnLst/>
          <a:rect l="0" t="0" r="0" b="0"/>
          <a:pathLst>
            <a:path>
              <a:moveTo>
                <a:pt x="795785" y="0"/>
              </a:moveTo>
              <a:lnTo>
                <a:pt x="795785" y="106782"/>
              </a:lnTo>
              <a:lnTo>
                <a:pt x="0" y="106782"/>
              </a:lnTo>
              <a:lnTo>
                <a:pt x="0" y="21356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4CEBC2-5DEE-419D-84E8-DFDA5EB627AE}">
      <dsp:nvSpPr>
        <dsp:cNvPr id="0" name=""/>
        <dsp:cNvSpPr/>
      </dsp:nvSpPr>
      <dsp:spPr>
        <a:xfrm>
          <a:off x="5065237" y="508693"/>
          <a:ext cx="91440" cy="213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5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B77CF-767A-4C99-AC55-18184FD99C6D}">
      <dsp:nvSpPr>
        <dsp:cNvPr id="0" name=""/>
        <dsp:cNvSpPr/>
      </dsp:nvSpPr>
      <dsp:spPr>
        <a:xfrm>
          <a:off x="4602468" y="204"/>
          <a:ext cx="1016978" cy="508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Original data</a:t>
          </a:r>
        </a:p>
      </dsp:txBody>
      <dsp:txXfrm>
        <a:off x="4602468" y="204"/>
        <a:ext cx="1016978" cy="508489"/>
      </dsp:txXfrm>
    </dsp:sp>
    <dsp:sp modelId="{46226EF1-4083-43F9-ADF2-E402E658275C}">
      <dsp:nvSpPr>
        <dsp:cNvPr id="0" name=""/>
        <dsp:cNvSpPr/>
      </dsp:nvSpPr>
      <dsp:spPr>
        <a:xfrm>
          <a:off x="4602468" y="722259"/>
          <a:ext cx="1016978" cy="508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Pretreatment</a:t>
          </a:r>
        </a:p>
      </dsp:txBody>
      <dsp:txXfrm>
        <a:off x="4602468" y="722259"/>
        <a:ext cx="1016978" cy="508489"/>
      </dsp:txXfrm>
    </dsp:sp>
    <dsp:sp modelId="{458325A8-3685-4E07-8CC1-6E16108AD766}">
      <dsp:nvSpPr>
        <dsp:cNvPr id="0" name=""/>
        <dsp:cNvSpPr/>
      </dsp:nvSpPr>
      <dsp:spPr>
        <a:xfrm>
          <a:off x="3806682" y="1444313"/>
          <a:ext cx="1016978" cy="5084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Fuel Consumption</a:t>
          </a:r>
        </a:p>
      </dsp:txBody>
      <dsp:txXfrm>
        <a:off x="3806682" y="1444313"/>
        <a:ext cx="1016978" cy="508489"/>
      </dsp:txXfrm>
    </dsp:sp>
    <dsp:sp modelId="{0C116B9A-E2A2-4F9D-A746-9C78AB2E5958}">
      <dsp:nvSpPr>
        <dsp:cNvPr id="0" name=""/>
        <dsp:cNvSpPr/>
      </dsp:nvSpPr>
      <dsp:spPr>
        <a:xfrm>
          <a:off x="3806682" y="2166368"/>
          <a:ext cx="1016978" cy="5084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Outlier Detection</a:t>
          </a:r>
        </a:p>
      </dsp:txBody>
      <dsp:txXfrm>
        <a:off x="3806682" y="2166368"/>
        <a:ext cx="1016978" cy="508489"/>
      </dsp:txXfrm>
    </dsp:sp>
    <dsp:sp modelId="{CFCE1C6C-C452-45FB-A8CE-DE8F404FFC80}">
      <dsp:nvSpPr>
        <dsp:cNvPr id="0" name=""/>
        <dsp:cNvSpPr/>
      </dsp:nvSpPr>
      <dsp:spPr>
        <a:xfrm>
          <a:off x="3191410" y="2888423"/>
          <a:ext cx="1016978" cy="5084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Abnormal FC</a:t>
          </a:r>
        </a:p>
      </dsp:txBody>
      <dsp:txXfrm>
        <a:off x="3191410" y="2888423"/>
        <a:ext cx="1016978" cy="508489"/>
      </dsp:txXfrm>
    </dsp:sp>
    <dsp:sp modelId="{D60CD364-674D-47B9-9E1F-A082C02BE5C7}">
      <dsp:nvSpPr>
        <dsp:cNvPr id="0" name=""/>
        <dsp:cNvSpPr/>
      </dsp:nvSpPr>
      <dsp:spPr>
        <a:xfrm>
          <a:off x="3445655" y="3610478"/>
          <a:ext cx="1016978" cy="5084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Repair and cleaning</a:t>
          </a:r>
        </a:p>
      </dsp:txBody>
      <dsp:txXfrm>
        <a:off x="3445655" y="3610478"/>
        <a:ext cx="1016978" cy="508489"/>
      </dsp:txXfrm>
    </dsp:sp>
    <dsp:sp modelId="{4480ED1D-3F5A-4D34-B334-83FA9FBCB50D}">
      <dsp:nvSpPr>
        <dsp:cNvPr id="0" name=""/>
        <dsp:cNvSpPr/>
      </dsp:nvSpPr>
      <dsp:spPr>
        <a:xfrm>
          <a:off x="4421955" y="2888423"/>
          <a:ext cx="1016978" cy="5084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Normal FC</a:t>
          </a:r>
        </a:p>
      </dsp:txBody>
      <dsp:txXfrm>
        <a:off x="4421955" y="2888423"/>
        <a:ext cx="1016978" cy="508489"/>
      </dsp:txXfrm>
    </dsp:sp>
    <dsp:sp modelId="{9E372C99-EA86-47D2-B0B9-60A840D0E238}">
      <dsp:nvSpPr>
        <dsp:cNvPr id="0" name=""/>
        <dsp:cNvSpPr/>
      </dsp:nvSpPr>
      <dsp:spPr>
        <a:xfrm>
          <a:off x="5398254" y="1444313"/>
          <a:ext cx="1016978" cy="5084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Rising Edge</a:t>
          </a:r>
        </a:p>
      </dsp:txBody>
      <dsp:txXfrm>
        <a:off x="5398254" y="1444313"/>
        <a:ext cx="1016978" cy="508489"/>
      </dsp:txXfrm>
    </dsp:sp>
    <dsp:sp modelId="{BF773F27-06D9-4F7B-8292-5F78217AC4D2}">
      <dsp:nvSpPr>
        <dsp:cNvPr id="0" name=""/>
        <dsp:cNvSpPr/>
      </dsp:nvSpPr>
      <dsp:spPr>
        <a:xfrm>
          <a:off x="5398254" y="2166368"/>
          <a:ext cx="1016978" cy="5084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Cluster Analysis</a:t>
          </a:r>
        </a:p>
      </dsp:txBody>
      <dsp:txXfrm>
        <a:off x="5398254" y="2166368"/>
        <a:ext cx="1016978" cy="508489"/>
      </dsp:txXfrm>
    </dsp:sp>
    <dsp:sp modelId="{8A3E44CF-2623-41C3-8A7C-980C58C78192}">
      <dsp:nvSpPr>
        <dsp:cNvPr id="0" name=""/>
        <dsp:cNvSpPr/>
      </dsp:nvSpPr>
      <dsp:spPr>
        <a:xfrm>
          <a:off x="5652499" y="2888423"/>
          <a:ext cx="1016978" cy="5084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Refuelling</a:t>
          </a:r>
        </a:p>
      </dsp:txBody>
      <dsp:txXfrm>
        <a:off x="5652499" y="2888423"/>
        <a:ext cx="1016978" cy="508489"/>
      </dsp:txXfrm>
    </dsp:sp>
    <dsp:sp modelId="{DB23744F-9EC8-4E4B-BF37-BEF9F3761AB7}">
      <dsp:nvSpPr>
        <dsp:cNvPr id="0" name=""/>
        <dsp:cNvSpPr/>
      </dsp:nvSpPr>
      <dsp:spPr>
        <a:xfrm>
          <a:off x="6374553" y="204"/>
          <a:ext cx="1016978" cy="508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Speed</a:t>
          </a:r>
        </a:p>
      </dsp:txBody>
      <dsp:txXfrm>
        <a:off x="6374553" y="204"/>
        <a:ext cx="1016978" cy="508489"/>
      </dsp:txXfrm>
    </dsp:sp>
    <dsp:sp modelId="{6B62F375-1D15-446F-88E2-09ACE3E183D5}">
      <dsp:nvSpPr>
        <dsp:cNvPr id="0" name=""/>
        <dsp:cNvSpPr/>
      </dsp:nvSpPr>
      <dsp:spPr>
        <a:xfrm>
          <a:off x="6374553" y="722259"/>
          <a:ext cx="1016978" cy="508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Probability Analysis</a:t>
          </a:r>
        </a:p>
      </dsp:txBody>
      <dsp:txXfrm>
        <a:off x="6374553" y="722259"/>
        <a:ext cx="1016978" cy="508489"/>
      </dsp:txXfrm>
    </dsp:sp>
    <dsp:sp modelId="{147648AC-C4D7-4ED7-A732-DB226120D883}">
      <dsp:nvSpPr>
        <dsp:cNvPr id="0" name=""/>
        <dsp:cNvSpPr/>
      </dsp:nvSpPr>
      <dsp:spPr>
        <a:xfrm>
          <a:off x="6628798" y="1444313"/>
          <a:ext cx="1016978" cy="5084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/>
            <a:t>Refuelling</a:t>
          </a:r>
        </a:p>
      </dsp:txBody>
      <dsp:txXfrm>
        <a:off x="6628798" y="1444313"/>
        <a:ext cx="1016978" cy="5084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CD148-EC6F-40C4-8409-0BDB6CDCAF19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Speed</a:t>
          </a:r>
        </a:p>
      </dsp:txBody>
      <dsp:txXfrm>
        <a:off x="582645" y="1178"/>
        <a:ext cx="2174490" cy="1304694"/>
      </dsp:txXfrm>
    </dsp:sp>
    <dsp:sp modelId="{C8ACF928-A10F-4939-A8A9-17850CDBDC12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Battery Voltage</a:t>
          </a:r>
        </a:p>
      </dsp:txBody>
      <dsp:txXfrm>
        <a:off x="2974584" y="1178"/>
        <a:ext cx="2174490" cy="1304694"/>
      </dsp:txXfrm>
    </dsp:sp>
    <dsp:sp modelId="{7654A2E7-D476-4D16-9F76-723D6156020C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Altitude</a:t>
          </a:r>
        </a:p>
      </dsp:txBody>
      <dsp:txXfrm>
        <a:off x="5366524" y="1178"/>
        <a:ext cx="2174490" cy="1304694"/>
      </dsp:txXfrm>
    </dsp:sp>
    <dsp:sp modelId="{2132142E-E05F-499C-A4EF-02E12039CD90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Heading</a:t>
          </a:r>
        </a:p>
      </dsp:txBody>
      <dsp:txXfrm>
        <a:off x="7758464" y="1178"/>
        <a:ext cx="2174490" cy="1304694"/>
      </dsp:txXfrm>
    </dsp:sp>
    <dsp:sp modelId="{02FBE820-A92F-4D00-9283-49FE5A8D7B56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Lat </a:t>
          </a:r>
        </a:p>
      </dsp:txBody>
      <dsp:txXfrm>
        <a:off x="582645" y="1523321"/>
        <a:ext cx="2174490" cy="1304694"/>
      </dsp:txXfrm>
    </dsp:sp>
    <dsp:sp modelId="{E3672E76-17BD-4D2C-B8E0-21BCAC007770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Lon</a:t>
          </a:r>
        </a:p>
      </dsp:txBody>
      <dsp:txXfrm>
        <a:off x="2974584" y="1523321"/>
        <a:ext cx="2174490" cy="1304694"/>
      </dsp:txXfrm>
    </dsp:sp>
    <dsp:sp modelId="{3FE74C26-9CED-4103-8607-5A9CBF05BFAB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Axis X</a:t>
          </a:r>
        </a:p>
      </dsp:txBody>
      <dsp:txXfrm>
        <a:off x="5366524" y="1523321"/>
        <a:ext cx="2174490" cy="1304694"/>
      </dsp:txXfrm>
    </dsp:sp>
    <dsp:sp modelId="{8B6C55F9-310F-4FA0-89C6-EF8F646079F5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Axis Y</a:t>
          </a:r>
        </a:p>
      </dsp:txBody>
      <dsp:txXfrm>
        <a:off x="7758464" y="1523321"/>
        <a:ext cx="2174490" cy="1304694"/>
      </dsp:txXfrm>
    </dsp:sp>
    <dsp:sp modelId="{686411C3-7A04-4FD9-A1D2-1E8CDD64C9A7}">
      <dsp:nvSpPr>
        <dsp:cNvPr id="0" name=""/>
        <dsp:cNvSpPr/>
      </dsp:nvSpPr>
      <dsp:spPr>
        <a:xfrm>
          <a:off x="582645" y="3045465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Axis Z</a:t>
          </a:r>
        </a:p>
      </dsp:txBody>
      <dsp:txXfrm>
        <a:off x="582645" y="3045465"/>
        <a:ext cx="2174490" cy="1304694"/>
      </dsp:txXfrm>
    </dsp:sp>
    <dsp:sp modelId="{B482524D-15EA-4F4E-A86A-2C23F210EFE1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distance</a:t>
          </a:r>
        </a:p>
      </dsp:txBody>
      <dsp:txXfrm>
        <a:off x="2974584" y="3045465"/>
        <a:ext cx="2174490" cy="1304694"/>
      </dsp:txXfrm>
    </dsp:sp>
    <dsp:sp modelId="{4F0E6C2E-A3B7-42FE-86BF-747DB4A0C3FA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timestamp</a:t>
          </a:r>
        </a:p>
      </dsp:txBody>
      <dsp:txXfrm>
        <a:off x="5366524" y="3045465"/>
        <a:ext cx="2174490" cy="1304694"/>
      </dsp:txXfrm>
    </dsp:sp>
    <dsp:sp modelId="{C80CCD55-6FB6-400F-BFB2-A70EEB45DB95}">
      <dsp:nvSpPr>
        <dsp:cNvPr id="0" name=""/>
        <dsp:cNvSpPr/>
      </dsp:nvSpPr>
      <dsp:spPr>
        <a:xfrm>
          <a:off x="7758464" y="3045465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400" kern="1200"/>
            <a:t>label</a:t>
          </a:r>
        </a:p>
      </dsp:txBody>
      <dsp:txXfrm>
        <a:off x="7758464" y="3045465"/>
        <a:ext cx="2174490" cy="1304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73576-34A5-4385-A59D-311A64C575C1}">
      <dsp:nvSpPr>
        <dsp:cNvPr id="0" name=""/>
        <dsp:cNvSpPr/>
      </dsp:nvSpPr>
      <dsp:spPr>
        <a:xfrm>
          <a:off x="1283" y="1424738"/>
          <a:ext cx="3003723" cy="15018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600" kern="1200" dirty="0" err="1"/>
            <a:t>LightGBM</a:t>
          </a:r>
          <a:endParaRPr lang="en-SG" sz="4600" kern="1200" dirty="0"/>
        </a:p>
      </dsp:txBody>
      <dsp:txXfrm>
        <a:off x="45271" y="1468726"/>
        <a:ext cx="2915747" cy="1413885"/>
      </dsp:txXfrm>
    </dsp:sp>
    <dsp:sp modelId="{3BB717A4-78FC-42B5-AD80-E224CBBB42DC}">
      <dsp:nvSpPr>
        <dsp:cNvPr id="0" name=""/>
        <dsp:cNvSpPr/>
      </dsp:nvSpPr>
      <dsp:spPr>
        <a:xfrm>
          <a:off x="3755938" y="1424738"/>
          <a:ext cx="3003723" cy="15018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600" kern="1200" dirty="0"/>
            <a:t>Random Forest </a:t>
          </a:r>
        </a:p>
      </dsp:txBody>
      <dsp:txXfrm>
        <a:off x="3799926" y="1468726"/>
        <a:ext cx="2915747" cy="1413885"/>
      </dsp:txXfrm>
    </dsp:sp>
    <dsp:sp modelId="{14017075-F783-4565-9A81-B7FA5CE47FBC}">
      <dsp:nvSpPr>
        <dsp:cNvPr id="0" name=""/>
        <dsp:cNvSpPr/>
      </dsp:nvSpPr>
      <dsp:spPr>
        <a:xfrm>
          <a:off x="7510592" y="1424738"/>
          <a:ext cx="3003723" cy="15018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600" kern="1200" dirty="0" err="1"/>
            <a:t>XGBoost</a:t>
          </a:r>
          <a:endParaRPr lang="en-SG" sz="4600" kern="1200" dirty="0"/>
        </a:p>
      </dsp:txBody>
      <dsp:txXfrm>
        <a:off x="7554580" y="1468726"/>
        <a:ext cx="2915747" cy="14138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40FA1-2F83-4257-990C-9FC11180B16D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2B359-6377-4C16-B9AB-E04EFFCC52FD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Split data based on vehicles – 5 vehicles for testing and validation, the rest used for training </a:t>
          </a:r>
          <a:endParaRPr lang="en-US" sz="1700" kern="1200"/>
        </a:p>
      </dsp:txBody>
      <dsp:txXfrm>
        <a:off x="559800" y="3022743"/>
        <a:ext cx="4320000" cy="720000"/>
      </dsp:txXfrm>
    </dsp:sp>
    <dsp:sp modelId="{AAFE8F25-0F87-47CE-9D17-D1E16BA17AC3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2BB68-5087-42C2-9035-0BC03550C416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Metrics : R2, MAE, MSE and RMSE</a:t>
          </a:r>
          <a:endParaRPr lang="en-US" sz="1700" kern="1200"/>
        </a:p>
      </dsp:txBody>
      <dsp:txXfrm>
        <a:off x="5635800" y="3022743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BCA96-1158-43DD-B170-A0459F9D5CCD}">
      <dsp:nvSpPr>
        <dsp:cNvPr id="0" name=""/>
        <dsp:cNvSpPr/>
      </dsp:nvSpPr>
      <dsp:spPr>
        <a:xfrm>
          <a:off x="3364992" y="1912"/>
          <a:ext cx="3785616" cy="8360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Robust to noisy data</a:t>
          </a:r>
        </a:p>
      </dsp:txBody>
      <dsp:txXfrm>
        <a:off x="3405805" y="42725"/>
        <a:ext cx="3703990" cy="754434"/>
      </dsp:txXfrm>
    </dsp:sp>
    <dsp:sp modelId="{D2BF5161-F5CD-4B5E-A9B0-8693A464D4ED}">
      <dsp:nvSpPr>
        <dsp:cNvPr id="0" name=""/>
        <dsp:cNvSpPr/>
      </dsp:nvSpPr>
      <dsp:spPr>
        <a:xfrm>
          <a:off x="3364992" y="879775"/>
          <a:ext cx="3785616" cy="83606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Reduction of overfitting</a:t>
          </a:r>
        </a:p>
      </dsp:txBody>
      <dsp:txXfrm>
        <a:off x="3405805" y="920588"/>
        <a:ext cx="3703990" cy="754434"/>
      </dsp:txXfrm>
    </dsp:sp>
    <dsp:sp modelId="{DF231230-B29F-4D1E-8AFA-A5DA7714D0B3}">
      <dsp:nvSpPr>
        <dsp:cNvPr id="0" name=""/>
        <dsp:cNvSpPr/>
      </dsp:nvSpPr>
      <dsp:spPr>
        <a:xfrm>
          <a:off x="3364992" y="1757638"/>
          <a:ext cx="3785616" cy="8360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Handling non linear relationships</a:t>
          </a:r>
        </a:p>
      </dsp:txBody>
      <dsp:txXfrm>
        <a:off x="3405805" y="1798451"/>
        <a:ext cx="3703990" cy="754434"/>
      </dsp:txXfrm>
    </dsp:sp>
    <dsp:sp modelId="{CCAE3B04-63DD-4E4B-9F6F-1B0B6F56F875}">
      <dsp:nvSpPr>
        <dsp:cNvPr id="0" name=""/>
        <dsp:cNvSpPr/>
      </dsp:nvSpPr>
      <dsp:spPr>
        <a:xfrm>
          <a:off x="3364992" y="2635502"/>
          <a:ext cx="3785616" cy="83606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Robust to outlier</a:t>
          </a:r>
        </a:p>
      </dsp:txBody>
      <dsp:txXfrm>
        <a:off x="3405805" y="2676315"/>
        <a:ext cx="3703990" cy="754434"/>
      </dsp:txXfrm>
    </dsp:sp>
    <dsp:sp modelId="{FFF6995B-1203-4788-B469-8167E255F110}">
      <dsp:nvSpPr>
        <dsp:cNvPr id="0" name=""/>
        <dsp:cNvSpPr/>
      </dsp:nvSpPr>
      <dsp:spPr>
        <a:xfrm>
          <a:off x="3364992" y="3513365"/>
          <a:ext cx="3785616" cy="8360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kern="1200" dirty="0"/>
            <a:t>Minimal hyperparameter tuning</a:t>
          </a:r>
        </a:p>
      </dsp:txBody>
      <dsp:txXfrm>
        <a:off x="3405805" y="3554178"/>
        <a:ext cx="3703990" cy="754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00AFA-2DCB-4EF1-AC13-F9395435145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C38EC5-4F4F-47FF-B070-B0967AB56DFC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490B4-441C-4FF0-AB62-D80C4EDDBC25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>
              <a:solidFill>
                <a:schemeClr val="tx1"/>
              </a:solidFill>
            </a:rPr>
            <a:t>Refinement of fuel consumption models</a:t>
          </a:r>
        </a:p>
      </dsp:txBody>
      <dsp:txXfrm>
        <a:off x="75768" y="3053169"/>
        <a:ext cx="3093750" cy="720000"/>
      </dsp:txXfrm>
    </dsp:sp>
    <dsp:sp modelId="{39773191-EC8C-4A5B-A0F3-B959CEB6B172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0A1DA-FB74-4FF2-B258-FF0764909580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EAF4-0396-48D1-9C6D-7549AAF746FF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2100" kern="1200" dirty="0">
              <a:solidFill>
                <a:schemeClr val="tx1"/>
              </a:solidFill>
            </a:rPr>
            <a:t>Integration with Smart Transportation Systems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3710925" y="3053169"/>
        <a:ext cx="3093750" cy="720000"/>
      </dsp:txXfrm>
    </dsp:sp>
    <dsp:sp modelId="{FBF8889E-0AEB-4F26-A5B1-703206F8080C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64390-CF67-42C6-9889-132F46226202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18E9F-AC7E-4F8A-813F-66CF53FFB49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2100" kern="1200" dirty="0">
              <a:solidFill>
                <a:schemeClr val="tx1"/>
              </a:solidFill>
            </a:rPr>
            <a:t>Environmental Impact Assessment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673A-42CE-1D35-3804-74342A8A0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7D41D-4A0B-AE68-FE4D-78A7EBF87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2530F-07EF-01EB-51CC-AE0922C0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0C5DD-80EE-42C1-E642-20DB385A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EB746-ED58-0683-B4F6-60B84E85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362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39F0-6287-67F6-8268-CF4BEB9F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7B5CEE-EF09-01C1-8B56-84A84388B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37C5B-CF5A-1932-5009-AB8CE48E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E77F2-1FD1-1842-C87D-E23ACEE4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009A6-9710-15D6-3800-54E9D6B8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227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76D87-E23F-F30C-06F0-73CB4FE50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CB22E-AB5B-EF6D-C5D2-B76331AE1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8FC19-41FD-1020-0B23-B777344B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A331B-86B0-15BE-D0BF-EB0E6E3C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75CF8-09D5-B25E-E90B-D4433B2D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625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BA46-D745-4CB7-D77A-2330195D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5D58-157D-412E-C069-466DCA1CD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A49DA-F547-F08D-711B-66BBF4ED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D4C3E-3A64-4AB5-933D-A6739128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99323-44EF-9056-9964-F839EAEA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787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0C4B-6ED3-9583-2537-3C10541E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F72E7-FC7B-A9B6-820B-0EB2F567B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640DD-746C-541E-6605-D5CB71BE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D2E1C-9BDF-6CD1-0E82-154382260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36061-EE78-1DA2-A0EF-7A993B42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180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B912-66FB-B829-8084-136408A5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7E60A-636D-CA32-4CE5-90EFCA9C1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5C3F6-3E3E-EE87-4D9C-EBFB2FA09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B4614-0F23-4FB1-DBC6-16ED7306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9AA7C-B941-4B84-5B3A-B784BA0E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BAA80-3164-065E-48F0-26DCEBDE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597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A75D-80AE-7773-01E3-FB8658E4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3A392-9A80-6EFB-4D3E-068B4C994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FB451-06B3-0DEC-A46E-F8D7A3AF2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DE25D-0341-525C-AC9A-6981DC759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7FB04-EA8C-6A35-926B-67CE21DA3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0341BB-BBC1-EEF4-0C4E-08F420BC4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FD85DF-D3AD-703F-BAED-FECA507C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FBC7E-07DF-84B3-C2D7-E51B44B2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627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21B9-5B08-5BFE-53AB-AE67D06E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BBB27-6C02-491D-69B6-2C3A1E4EC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B5DAA-0ECF-297E-68B4-08209228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836D3-254B-B0E5-0AA5-73475864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509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48408-20BA-A72B-EE61-5147F647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1B32C-5AF4-A358-4FBC-A527CF3F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07B62-001F-122E-5949-EC2B0372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848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2A3B-E7AD-F773-D2C3-47AE87DC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CFF4-08D3-9E79-F10F-9E71E877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E11F7-4370-2C0E-DF4F-5C8101D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39907-2513-B88E-A683-4B6F3FF7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9AE6D-5616-473F-DBF5-655F093A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CA542-0EF9-BAAF-2DE7-14DFAF2D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406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00C53-F3AA-45B4-AFBA-6257D003D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77EA8-FA30-E698-23C0-9811A4487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CDD97-A5BD-80EB-8290-9C0D17A5B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493D-C993-9391-1D0F-F12676D9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9B38-C899-A4B9-5FAC-E7CC64C7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C2F4C-64A5-E832-CA8E-BAF84B4D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100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3E01B-F084-E17D-F9F1-62BF6787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928FD-279F-0747-43CA-9F508ED02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2A2C1-A9BF-BD63-D596-9F92507B7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98867-FC53-434F-9C73-26314734220E}" type="datetimeFigureOut">
              <a:rPr lang="en-SG" smtClean="0"/>
              <a:t>19/7/2023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8FAB8-3F4D-81D9-D02F-56913D795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74C9A-9F8B-4067-93EA-3FC9002AC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3ECFD-9815-476A-ACF5-BBB9867F9E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703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07575/file-important-by-anonymou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peedometer">
            <a:extLst>
              <a:ext uri="{FF2B5EF4-FFF2-40B4-BE49-F238E27FC236}">
                <a16:creationId xmlns:a16="http://schemas.microsoft.com/office/drawing/2014/main" id="{9E7F8E84-08AC-DE94-F3F4-EFDF33B6C8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AC6DF-1E8E-61CA-8DB2-C9795AB6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SG" sz="5200" b="1">
                <a:solidFill>
                  <a:srgbClr val="FFFFFF"/>
                </a:solidFill>
              </a:rPr>
              <a:t>Vehicle Fuel Consumption Prediction Model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BC7BD-360C-EB02-08D8-FDC75115C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5169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SG" sz="2000" dirty="0">
                <a:solidFill>
                  <a:srgbClr val="FFFFFF"/>
                </a:solidFill>
              </a:rPr>
              <a:t>Prepared By: Kam Say Hong</a:t>
            </a:r>
          </a:p>
          <a:p>
            <a:r>
              <a:rPr lang="en-SG" sz="2000" dirty="0">
                <a:solidFill>
                  <a:srgbClr val="FFFFFF"/>
                </a:solidFill>
              </a:rPr>
              <a:t>Supervisor : Chong Yung Wey </a:t>
            </a:r>
          </a:p>
          <a:p>
            <a:r>
              <a:rPr lang="en-SG" sz="2000" dirty="0">
                <a:solidFill>
                  <a:srgbClr val="FFFFFF"/>
                </a:solidFill>
              </a:rPr>
              <a:t>Mentor : Gooi Liang Zheng</a:t>
            </a:r>
          </a:p>
          <a:p>
            <a:r>
              <a:rPr lang="en-SG" sz="2000" dirty="0">
                <a:solidFill>
                  <a:srgbClr val="FFFFFF"/>
                </a:solidFill>
              </a:rPr>
              <a:t>Host : White Room Analytics</a:t>
            </a:r>
          </a:p>
        </p:txBody>
      </p:sp>
    </p:spTree>
    <p:extLst>
      <p:ext uri="{BB962C8B-B14F-4D97-AF65-F5344CB8AC3E}">
        <p14:creationId xmlns:p14="http://schemas.microsoft.com/office/powerpoint/2010/main" val="196752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0164D-E0F5-B3FC-4C6B-9C6049D2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SG" sz="5400">
                <a:solidFill>
                  <a:schemeClr val="bg1">
                    <a:lumMod val="95000"/>
                    <a:lumOff val="5000"/>
                  </a:schemeClr>
                </a:solidFill>
              </a:rPr>
              <a:t>Attributes </a:t>
            </a:r>
          </a:p>
        </p:txBody>
      </p:sp>
    </p:spTree>
    <p:extLst>
      <p:ext uri="{BB962C8B-B14F-4D97-AF65-F5344CB8AC3E}">
        <p14:creationId xmlns:p14="http://schemas.microsoft.com/office/powerpoint/2010/main" val="502058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27DA5F-3631-298E-33D0-DF1687AA2CFD}"/>
              </a:ext>
            </a:extLst>
          </p:cNvPr>
          <p:cNvSpPr/>
          <p:nvPr/>
        </p:nvSpPr>
        <p:spPr>
          <a:xfrm>
            <a:off x="1059428" y="1566913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Vid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7B5ABA-8114-A076-E47E-61B1A9CC2841}"/>
              </a:ext>
            </a:extLst>
          </p:cNvPr>
          <p:cNvSpPr/>
          <p:nvPr/>
        </p:nvSpPr>
        <p:spPr>
          <a:xfrm>
            <a:off x="2183976" y="1566913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BDM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4D37FD-D53F-ADCB-FDCC-D19B3552814A}"/>
              </a:ext>
            </a:extLst>
          </p:cNvPr>
          <p:cNvSpPr/>
          <p:nvPr/>
        </p:nvSpPr>
        <p:spPr>
          <a:xfrm>
            <a:off x="3308524" y="1535648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BTM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A746E7-A3A2-BB48-F83E-3BAF70051783}"/>
              </a:ext>
            </a:extLst>
          </p:cNvPr>
          <p:cNvSpPr/>
          <p:nvPr/>
        </p:nvSpPr>
        <p:spPr>
          <a:xfrm>
            <a:off x="4437993" y="1564429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Engine cc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19FA92-ED95-204A-885D-CA793CC33BA0}"/>
              </a:ext>
            </a:extLst>
          </p:cNvPr>
          <p:cNvSpPr/>
          <p:nvPr/>
        </p:nvSpPr>
        <p:spPr>
          <a:xfrm>
            <a:off x="5567462" y="1564429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brand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DA3683-9938-1FE7-3A12-03893EC4C90C}"/>
              </a:ext>
            </a:extLst>
          </p:cNvPr>
          <p:cNvSpPr/>
          <p:nvPr/>
        </p:nvSpPr>
        <p:spPr>
          <a:xfrm>
            <a:off x="6696931" y="1564429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3510CC-3AA4-B712-63D5-370CD28BF4BD}"/>
              </a:ext>
            </a:extLst>
          </p:cNvPr>
          <p:cNvSpPr/>
          <p:nvPr/>
        </p:nvSpPr>
        <p:spPr>
          <a:xfrm>
            <a:off x="5566144" y="3155349"/>
            <a:ext cx="894736" cy="5369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Axis 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1935B5-617F-FED7-07A4-BD4BDD665933}"/>
              </a:ext>
            </a:extLst>
          </p:cNvPr>
          <p:cNvSpPr/>
          <p:nvPr/>
        </p:nvSpPr>
        <p:spPr>
          <a:xfrm>
            <a:off x="6698300" y="3155349"/>
            <a:ext cx="894736" cy="5369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Axis 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92AB36B-AEA2-BE91-7BE2-17881A4D7BE5}"/>
              </a:ext>
            </a:extLst>
          </p:cNvPr>
          <p:cNvSpPr/>
          <p:nvPr/>
        </p:nvSpPr>
        <p:spPr>
          <a:xfrm>
            <a:off x="7811758" y="3155349"/>
            <a:ext cx="894736" cy="5369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Axis Z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0C1F68-F6C8-ABAC-1423-00E74466F634}"/>
              </a:ext>
            </a:extLst>
          </p:cNvPr>
          <p:cNvSpPr/>
          <p:nvPr/>
        </p:nvSpPr>
        <p:spPr>
          <a:xfrm>
            <a:off x="8962641" y="3173141"/>
            <a:ext cx="894736" cy="5369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Heading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A98F278-9A6E-DB21-4698-D3F0BE0DD15D}"/>
              </a:ext>
            </a:extLst>
          </p:cNvPr>
          <p:cNvSpPr/>
          <p:nvPr/>
        </p:nvSpPr>
        <p:spPr>
          <a:xfrm>
            <a:off x="1059426" y="2397649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Label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B433310-3970-1D18-E39E-BFE1DE653CBF}"/>
              </a:ext>
            </a:extLst>
          </p:cNvPr>
          <p:cNvSpPr/>
          <p:nvPr/>
        </p:nvSpPr>
        <p:spPr>
          <a:xfrm>
            <a:off x="2183976" y="2431920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gnssStatus</a:t>
            </a:r>
            <a:endParaRPr lang="en-SG" sz="1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42BFECD-8F20-DD10-4E12-78434E334ED3}"/>
              </a:ext>
            </a:extLst>
          </p:cNvPr>
          <p:cNvSpPr/>
          <p:nvPr/>
        </p:nvSpPr>
        <p:spPr>
          <a:xfrm>
            <a:off x="3308524" y="2436836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Digital_ Output_1</a:t>
            </a:r>
            <a:endParaRPr lang="en-SG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3E123D-1F50-CAF9-1018-8A8DB25C8694}"/>
              </a:ext>
            </a:extLst>
          </p:cNvPr>
          <p:cNvSpPr/>
          <p:nvPr/>
        </p:nvSpPr>
        <p:spPr>
          <a:xfrm>
            <a:off x="4437993" y="2436836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iButton</a:t>
            </a:r>
            <a:endParaRPr lang="en-SG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5E59F1C-3EBF-117B-AFE7-905AE241A18C}"/>
              </a:ext>
            </a:extLst>
          </p:cNvPr>
          <p:cNvSpPr/>
          <p:nvPr/>
        </p:nvSpPr>
        <p:spPr>
          <a:xfrm>
            <a:off x="5566144" y="2426952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LAC</a:t>
            </a:r>
            <a:endParaRPr lang="en-SG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B11F7F4-7571-CDCC-23BD-F8A28B33C5AE}"/>
              </a:ext>
            </a:extLst>
          </p:cNvPr>
          <p:cNvSpPr/>
          <p:nvPr/>
        </p:nvSpPr>
        <p:spPr>
          <a:xfrm>
            <a:off x="6696931" y="2436836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gpsStatus</a:t>
            </a:r>
            <a:endParaRPr lang="en-SG" sz="12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051211D-7418-2F3D-9298-704C680725B4}"/>
              </a:ext>
            </a:extLst>
          </p:cNvPr>
          <p:cNvSpPr/>
          <p:nvPr/>
        </p:nvSpPr>
        <p:spPr>
          <a:xfrm>
            <a:off x="7823194" y="2436836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gnssHDOP</a:t>
            </a:r>
            <a:endParaRPr lang="en-SG" sz="1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511AD99-0D44-EE3E-601C-B8DB39CAE031}"/>
              </a:ext>
            </a:extLst>
          </p:cNvPr>
          <p:cNvSpPr/>
          <p:nvPr/>
        </p:nvSpPr>
        <p:spPr>
          <a:xfrm>
            <a:off x="8952663" y="2436836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gnssPDOP</a:t>
            </a:r>
            <a:endParaRPr lang="en-SG" sz="12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DC5C0C-8504-34A1-FF99-CBA75B4A080B}"/>
              </a:ext>
            </a:extLst>
          </p:cNvPr>
          <p:cNvSpPr/>
          <p:nvPr/>
        </p:nvSpPr>
        <p:spPr>
          <a:xfrm>
            <a:off x="11206680" y="2447911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location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3FEACF-8372-80E4-B580-CA23C73E16EA}"/>
              </a:ext>
            </a:extLst>
          </p:cNvPr>
          <p:cNvSpPr/>
          <p:nvPr/>
        </p:nvSpPr>
        <p:spPr>
          <a:xfrm>
            <a:off x="10073140" y="3173141"/>
            <a:ext cx="894736" cy="53696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Battery Voltage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3CEB5C-9125-C1BC-B700-1E3668F8BFB0}"/>
              </a:ext>
            </a:extLst>
          </p:cNvPr>
          <p:cNvSpPr/>
          <p:nvPr/>
        </p:nvSpPr>
        <p:spPr>
          <a:xfrm>
            <a:off x="11206680" y="3188466"/>
            <a:ext cx="894736" cy="53696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Battery Current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793168-20A8-AB48-AE7D-FAF6793BFA52}"/>
              </a:ext>
            </a:extLst>
          </p:cNvPr>
          <p:cNvSpPr/>
          <p:nvPr/>
        </p:nvSpPr>
        <p:spPr>
          <a:xfrm>
            <a:off x="10082132" y="2447911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Altitude</a:t>
            </a:r>
            <a:endParaRPr lang="en-SG" sz="12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C6B24A3-9CA2-8F6D-4433-1951523E0FDE}"/>
              </a:ext>
            </a:extLst>
          </p:cNvPr>
          <p:cNvSpPr/>
          <p:nvPr/>
        </p:nvSpPr>
        <p:spPr>
          <a:xfrm>
            <a:off x="4470946" y="3182176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/>
              <a:t>totalOdometer</a:t>
            </a:r>
            <a:endParaRPr lang="en-SG" sz="12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D158796-18FC-3AE6-872E-99A9B319342D}"/>
              </a:ext>
            </a:extLst>
          </p:cNvPr>
          <p:cNvSpPr/>
          <p:nvPr/>
        </p:nvSpPr>
        <p:spPr>
          <a:xfrm>
            <a:off x="3303465" y="3194777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distance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8B5F9CC-11CA-B6C8-48F8-A5ED2C45E47F}"/>
              </a:ext>
            </a:extLst>
          </p:cNvPr>
          <p:cNvSpPr/>
          <p:nvPr/>
        </p:nvSpPr>
        <p:spPr>
          <a:xfrm>
            <a:off x="7826400" y="1549777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Fuel capacity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C549D13-8F76-4FB9-B806-047B8FEC5313}"/>
              </a:ext>
            </a:extLst>
          </p:cNvPr>
          <p:cNvSpPr/>
          <p:nvPr/>
        </p:nvSpPr>
        <p:spPr>
          <a:xfrm>
            <a:off x="8955869" y="1535500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Fuel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C1CF03C-16AE-B6BE-D7E3-1F8C4C18C0F9}"/>
              </a:ext>
            </a:extLst>
          </p:cNvPr>
          <p:cNvSpPr/>
          <p:nvPr/>
        </p:nvSpPr>
        <p:spPr>
          <a:xfrm>
            <a:off x="10085338" y="1549777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Fuel level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06FD17C-F3F8-C0C0-BFA4-D6DCECD560EA}"/>
              </a:ext>
            </a:extLst>
          </p:cNvPr>
          <p:cNvSpPr/>
          <p:nvPr/>
        </p:nvSpPr>
        <p:spPr>
          <a:xfrm>
            <a:off x="11214807" y="1552136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Fuel diff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9122FBD-ECCF-8B34-1DD0-C281A4D6B780}"/>
              </a:ext>
            </a:extLst>
          </p:cNvPr>
          <p:cNvSpPr/>
          <p:nvPr/>
        </p:nvSpPr>
        <p:spPr>
          <a:xfrm>
            <a:off x="2208113" y="3952699"/>
            <a:ext cx="894736" cy="53696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Is</a:t>
            </a:r>
            <a:r>
              <a:rPr lang="en-SG" altLang="zh-CN" sz="1200" dirty="0"/>
              <a:t> Moving</a:t>
            </a:r>
            <a:endParaRPr lang="en-SG" sz="12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C4F7954-C60D-3F25-D07E-3153827EC9A2}"/>
              </a:ext>
            </a:extLst>
          </p:cNvPr>
          <p:cNvSpPr/>
          <p:nvPr/>
        </p:nvSpPr>
        <p:spPr>
          <a:xfrm>
            <a:off x="11214807" y="3925436"/>
            <a:ext cx="894736" cy="5369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MNC_MCC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7995BBA-A3CD-57C8-B823-E3D08E57D50F}"/>
              </a:ext>
            </a:extLst>
          </p:cNvPr>
          <p:cNvSpPr/>
          <p:nvPr/>
        </p:nvSpPr>
        <p:spPr>
          <a:xfrm>
            <a:off x="1096042" y="4835151"/>
            <a:ext cx="894736" cy="5369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connectivity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A0B01C4-65CB-DBCD-A9EB-4CDC4A66A950}"/>
              </a:ext>
            </a:extLst>
          </p:cNvPr>
          <p:cNvSpPr/>
          <p:nvPr/>
        </p:nvSpPr>
        <p:spPr>
          <a:xfrm>
            <a:off x="5591599" y="3959105"/>
            <a:ext cx="894736" cy="5369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Analog Input 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0E439AA-504F-EB34-EB14-E4137C01295A}"/>
              </a:ext>
            </a:extLst>
          </p:cNvPr>
          <p:cNvSpPr/>
          <p:nvPr/>
        </p:nvSpPr>
        <p:spPr>
          <a:xfrm>
            <a:off x="6721068" y="3951369"/>
            <a:ext cx="894736" cy="5369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Analog Input 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ACB9170-3E9A-6A43-1458-E3542983D243}"/>
              </a:ext>
            </a:extLst>
          </p:cNvPr>
          <p:cNvSpPr/>
          <p:nvPr/>
        </p:nvSpPr>
        <p:spPr>
          <a:xfrm>
            <a:off x="7826400" y="3945372"/>
            <a:ext cx="894736" cy="5369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ICCID1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CEC4F0B-4561-F12D-5E73-DE5722D79871}"/>
              </a:ext>
            </a:extLst>
          </p:cNvPr>
          <p:cNvSpPr/>
          <p:nvPr/>
        </p:nvSpPr>
        <p:spPr>
          <a:xfrm>
            <a:off x="8948308" y="3925436"/>
            <a:ext cx="894736" cy="5369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ICCID2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AE4FA9A-8213-468F-A53E-ECB2A4B7BEF6}"/>
              </a:ext>
            </a:extLst>
          </p:cNvPr>
          <p:cNvSpPr/>
          <p:nvPr/>
        </p:nvSpPr>
        <p:spPr>
          <a:xfrm>
            <a:off x="10090257" y="3944495"/>
            <a:ext cx="894736" cy="5369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Gsm signal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770BF8-B0C8-F8AE-C1DE-4540B9911C8A}"/>
              </a:ext>
            </a:extLst>
          </p:cNvPr>
          <p:cNvSpPr/>
          <p:nvPr/>
        </p:nvSpPr>
        <p:spPr>
          <a:xfrm>
            <a:off x="2186651" y="4825302"/>
            <a:ext cx="894736" cy="5369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Digital Input 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9BB26D1-EF31-9014-717D-19E934C96039}"/>
              </a:ext>
            </a:extLst>
          </p:cNvPr>
          <p:cNvSpPr/>
          <p:nvPr/>
        </p:nvSpPr>
        <p:spPr>
          <a:xfrm>
            <a:off x="1096042" y="3923392"/>
            <a:ext cx="894736" cy="53696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External voltage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B453C7E-93D9-E71D-5B25-33AEDEF23B00}"/>
              </a:ext>
            </a:extLst>
          </p:cNvPr>
          <p:cNvSpPr/>
          <p:nvPr/>
        </p:nvSpPr>
        <p:spPr>
          <a:xfrm>
            <a:off x="3337582" y="3951108"/>
            <a:ext cx="894736" cy="53696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Sleep mode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793AA64-E5DF-96C0-3036-A2FC6FF8475F}"/>
              </a:ext>
            </a:extLst>
          </p:cNvPr>
          <p:cNvSpPr/>
          <p:nvPr/>
        </p:nvSpPr>
        <p:spPr>
          <a:xfrm>
            <a:off x="4470946" y="4820950"/>
            <a:ext cx="894736" cy="56985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Speed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1CDE438-1BB3-80CA-79EE-4FC419564B97}"/>
              </a:ext>
            </a:extLst>
          </p:cNvPr>
          <p:cNvSpPr/>
          <p:nvPr/>
        </p:nvSpPr>
        <p:spPr>
          <a:xfrm>
            <a:off x="3325641" y="4794804"/>
            <a:ext cx="894736" cy="56985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Speed generated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B900821-29D2-359C-B940-0799578AE54E}"/>
              </a:ext>
            </a:extLst>
          </p:cNvPr>
          <p:cNvSpPr/>
          <p:nvPr/>
        </p:nvSpPr>
        <p:spPr>
          <a:xfrm>
            <a:off x="5603621" y="4808854"/>
            <a:ext cx="894736" cy="5698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Created at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0FEF533-6148-ABB8-834D-CE6AA3FA3FC7}"/>
              </a:ext>
            </a:extLst>
          </p:cNvPr>
          <p:cNvSpPr/>
          <p:nvPr/>
        </p:nvSpPr>
        <p:spPr>
          <a:xfrm>
            <a:off x="6736296" y="4792388"/>
            <a:ext cx="894736" cy="5698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Device package time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DCFA325-3C99-0995-B6B3-3F9C323AB406}"/>
              </a:ext>
            </a:extLst>
          </p:cNvPr>
          <p:cNvSpPr/>
          <p:nvPr/>
        </p:nvSpPr>
        <p:spPr>
          <a:xfrm>
            <a:off x="7864162" y="4785685"/>
            <a:ext cx="894736" cy="5698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Device time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FAF7920-FFAB-0D54-D266-28D346F1492C}"/>
              </a:ext>
            </a:extLst>
          </p:cNvPr>
          <p:cNvSpPr/>
          <p:nvPr/>
        </p:nvSpPr>
        <p:spPr>
          <a:xfrm>
            <a:off x="8992028" y="4770637"/>
            <a:ext cx="894736" cy="5698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Updated GPS At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3C548CF-DCA2-6983-340C-345FBE83C256}"/>
              </a:ext>
            </a:extLst>
          </p:cNvPr>
          <p:cNvSpPr/>
          <p:nvPr/>
        </p:nvSpPr>
        <p:spPr>
          <a:xfrm>
            <a:off x="1059426" y="5641723"/>
            <a:ext cx="894736" cy="5369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Device Package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DBFB2364-01CA-9FB3-5D66-948B8C5880A5}"/>
              </a:ext>
            </a:extLst>
          </p:cNvPr>
          <p:cNvSpPr/>
          <p:nvPr/>
        </p:nvSpPr>
        <p:spPr>
          <a:xfrm>
            <a:off x="10090257" y="4754127"/>
            <a:ext cx="894736" cy="5369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Date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77A947C-33F0-F138-2944-8134363E6C2A}"/>
              </a:ext>
            </a:extLst>
          </p:cNvPr>
          <p:cNvSpPr/>
          <p:nvPr/>
        </p:nvSpPr>
        <p:spPr>
          <a:xfrm>
            <a:off x="11214807" y="4754127"/>
            <a:ext cx="894736" cy="5369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Time stamp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F658C9D-FAA1-1C8D-CE9C-F24C9BBB1FAA}"/>
              </a:ext>
            </a:extLst>
          </p:cNvPr>
          <p:cNvSpPr/>
          <p:nvPr/>
        </p:nvSpPr>
        <p:spPr>
          <a:xfrm>
            <a:off x="4456522" y="3952699"/>
            <a:ext cx="894736" cy="53696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Engine Status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0859F56-0254-D651-8A07-BD7468F314BF}"/>
              </a:ext>
            </a:extLst>
          </p:cNvPr>
          <p:cNvSpPr/>
          <p:nvPr/>
        </p:nvSpPr>
        <p:spPr>
          <a:xfrm>
            <a:off x="2183976" y="5629433"/>
            <a:ext cx="894736" cy="5369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Green driving type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CD140F0-59AE-3AD0-F28C-F59D4E61D7AE}"/>
              </a:ext>
            </a:extLst>
          </p:cNvPr>
          <p:cNvSpPr/>
          <p:nvPr/>
        </p:nvSpPr>
        <p:spPr>
          <a:xfrm>
            <a:off x="3297434" y="5641723"/>
            <a:ext cx="894736" cy="5369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Green driving value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3CCB5057-CC66-6608-CC67-BCD07D4021A8}"/>
              </a:ext>
            </a:extLst>
          </p:cNvPr>
          <p:cNvSpPr/>
          <p:nvPr/>
        </p:nvSpPr>
        <p:spPr>
          <a:xfrm>
            <a:off x="4446919" y="5641723"/>
            <a:ext cx="894736" cy="5369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misc</a:t>
            </a:r>
            <a:endParaRPr lang="en-SG" sz="1200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CF9692-166D-4ECF-9C41-AAFDB34BA88A}"/>
              </a:ext>
            </a:extLst>
          </p:cNvPr>
          <p:cNvSpPr/>
          <p:nvPr/>
        </p:nvSpPr>
        <p:spPr>
          <a:xfrm>
            <a:off x="1059426" y="3160520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Lat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DF2F359-65F4-292C-97B0-B61AB9E4655C}"/>
              </a:ext>
            </a:extLst>
          </p:cNvPr>
          <p:cNvSpPr/>
          <p:nvPr/>
        </p:nvSpPr>
        <p:spPr>
          <a:xfrm>
            <a:off x="2172774" y="3182176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Lon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8AFA0E3-D7D7-6C2B-39CB-701CF5041051}"/>
              </a:ext>
            </a:extLst>
          </p:cNvPr>
          <p:cNvSpPr/>
          <p:nvPr/>
        </p:nvSpPr>
        <p:spPr>
          <a:xfrm>
            <a:off x="1059426" y="410837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Vehicle info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701B43A-2CD2-D9BC-7969-2C76A4FEA37E}"/>
              </a:ext>
            </a:extLst>
          </p:cNvPr>
          <p:cNvSpPr/>
          <p:nvPr/>
        </p:nvSpPr>
        <p:spPr>
          <a:xfrm>
            <a:off x="2189376" y="410837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Fuel data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7E209A9-F946-4143-3995-04D5EE858AE6}"/>
              </a:ext>
            </a:extLst>
          </p:cNvPr>
          <p:cNvSpPr/>
          <p:nvPr/>
        </p:nvSpPr>
        <p:spPr>
          <a:xfrm>
            <a:off x="3308524" y="437604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Gps</a:t>
            </a:r>
            <a:r>
              <a:rPr lang="en-SG" sz="1200" dirty="0"/>
              <a:t> data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05B541B-0E85-03AB-A664-6ECD264B1D01}"/>
              </a:ext>
            </a:extLst>
          </p:cNvPr>
          <p:cNvSpPr/>
          <p:nvPr/>
        </p:nvSpPr>
        <p:spPr>
          <a:xfrm>
            <a:off x="4425875" y="437604"/>
            <a:ext cx="894736" cy="5369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Driving behaviour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F338069-D92C-EB5A-AE6C-40C9DDD2E97A}"/>
              </a:ext>
            </a:extLst>
          </p:cNvPr>
          <p:cNvSpPr/>
          <p:nvPr/>
        </p:nvSpPr>
        <p:spPr>
          <a:xfrm>
            <a:off x="5515867" y="437604"/>
            <a:ext cx="894736" cy="53696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Vehicle status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52728F3-5501-3B64-7A59-CAD89856ABD4}"/>
              </a:ext>
            </a:extLst>
          </p:cNvPr>
          <p:cNvSpPr/>
          <p:nvPr/>
        </p:nvSpPr>
        <p:spPr>
          <a:xfrm>
            <a:off x="6627998" y="437604"/>
            <a:ext cx="894736" cy="5369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Sensor data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7C239C87-C1FA-C9C7-DEEC-2D5DB7B91196}"/>
              </a:ext>
            </a:extLst>
          </p:cNvPr>
          <p:cNvSpPr/>
          <p:nvPr/>
        </p:nvSpPr>
        <p:spPr>
          <a:xfrm>
            <a:off x="7834004" y="411016"/>
            <a:ext cx="894736" cy="56985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Speed data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C2F30D4-03D0-A966-C5A0-CE2287CD5B44}"/>
              </a:ext>
            </a:extLst>
          </p:cNvPr>
          <p:cNvSpPr/>
          <p:nvPr/>
        </p:nvSpPr>
        <p:spPr>
          <a:xfrm>
            <a:off x="8923996" y="404708"/>
            <a:ext cx="894736" cy="5698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Time data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D4D5B72-F1DF-C733-F73E-D837653FFFC4}"/>
              </a:ext>
            </a:extLst>
          </p:cNvPr>
          <p:cNvSpPr/>
          <p:nvPr/>
        </p:nvSpPr>
        <p:spPr>
          <a:xfrm>
            <a:off x="10013988" y="410837"/>
            <a:ext cx="894736" cy="5369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 </a:t>
            </a:r>
            <a:r>
              <a:rPr lang="en-SG" sz="1200" dirty="0" err="1"/>
              <a:t>misc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23493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27DA5F-3631-298E-33D0-DF1687AA2CFD}"/>
              </a:ext>
            </a:extLst>
          </p:cNvPr>
          <p:cNvSpPr/>
          <p:nvPr/>
        </p:nvSpPr>
        <p:spPr>
          <a:xfrm>
            <a:off x="1059428" y="1566913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Vid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7B5ABA-8114-A076-E47E-61B1A9CC2841}"/>
              </a:ext>
            </a:extLst>
          </p:cNvPr>
          <p:cNvSpPr/>
          <p:nvPr/>
        </p:nvSpPr>
        <p:spPr>
          <a:xfrm>
            <a:off x="2183976" y="1566913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BDM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4D37FD-D53F-ADCB-FDCC-D19B3552814A}"/>
              </a:ext>
            </a:extLst>
          </p:cNvPr>
          <p:cNvSpPr/>
          <p:nvPr/>
        </p:nvSpPr>
        <p:spPr>
          <a:xfrm>
            <a:off x="3310984" y="1547710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BTM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A746E7-A3A2-BB48-F83E-3BAF70051783}"/>
              </a:ext>
            </a:extLst>
          </p:cNvPr>
          <p:cNvSpPr/>
          <p:nvPr/>
        </p:nvSpPr>
        <p:spPr>
          <a:xfrm>
            <a:off x="4437993" y="1564429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Engine cc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3510CC-3AA4-B712-63D5-370CD28BF4BD}"/>
              </a:ext>
            </a:extLst>
          </p:cNvPr>
          <p:cNvSpPr/>
          <p:nvPr/>
        </p:nvSpPr>
        <p:spPr>
          <a:xfrm>
            <a:off x="5566144" y="3155349"/>
            <a:ext cx="894736" cy="5369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Axis X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1935B5-617F-FED7-07A4-BD4BDD665933}"/>
              </a:ext>
            </a:extLst>
          </p:cNvPr>
          <p:cNvSpPr/>
          <p:nvPr/>
        </p:nvSpPr>
        <p:spPr>
          <a:xfrm>
            <a:off x="6698300" y="3155349"/>
            <a:ext cx="894736" cy="5369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Axis 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92AB36B-AEA2-BE91-7BE2-17881A4D7BE5}"/>
              </a:ext>
            </a:extLst>
          </p:cNvPr>
          <p:cNvSpPr/>
          <p:nvPr/>
        </p:nvSpPr>
        <p:spPr>
          <a:xfrm>
            <a:off x="7811758" y="3155349"/>
            <a:ext cx="894736" cy="5369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Axis Z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0C1F68-F6C8-ABAC-1423-00E74466F634}"/>
              </a:ext>
            </a:extLst>
          </p:cNvPr>
          <p:cNvSpPr/>
          <p:nvPr/>
        </p:nvSpPr>
        <p:spPr>
          <a:xfrm>
            <a:off x="8962641" y="3173141"/>
            <a:ext cx="894736" cy="5369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Heading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A98F278-9A6E-DB21-4698-D3F0BE0DD15D}"/>
              </a:ext>
            </a:extLst>
          </p:cNvPr>
          <p:cNvSpPr/>
          <p:nvPr/>
        </p:nvSpPr>
        <p:spPr>
          <a:xfrm>
            <a:off x="1059426" y="2397649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Label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051211D-7418-2F3D-9298-704C680725B4}"/>
              </a:ext>
            </a:extLst>
          </p:cNvPr>
          <p:cNvSpPr/>
          <p:nvPr/>
        </p:nvSpPr>
        <p:spPr>
          <a:xfrm>
            <a:off x="7823194" y="2436836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gnssHDOP</a:t>
            </a:r>
            <a:endParaRPr lang="en-SG" sz="1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511AD99-0D44-EE3E-601C-B8DB39CAE031}"/>
              </a:ext>
            </a:extLst>
          </p:cNvPr>
          <p:cNvSpPr/>
          <p:nvPr/>
        </p:nvSpPr>
        <p:spPr>
          <a:xfrm>
            <a:off x="8952663" y="2436836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gnssPDOP</a:t>
            </a:r>
            <a:endParaRPr lang="en-SG" sz="12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3FEACF-8372-80E4-B580-CA23C73E16EA}"/>
              </a:ext>
            </a:extLst>
          </p:cNvPr>
          <p:cNvSpPr/>
          <p:nvPr/>
        </p:nvSpPr>
        <p:spPr>
          <a:xfrm>
            <a:off x="10073140" y="3173141"/>
            <a:ext cx="894736" cy="53696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Battery Voltage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B793168-20A8-AB48-AE7D-FAF6793BFA52}"/>
              </a:ext>
            </a:extLst>
          </p:cNvPr>
          <p:cNvSpPr/>
          <p:nvPr/>
        </p:nvSpPr>
        <p:spPr>
          <a:xfrm>
            <a:off x="10082132" y="2447911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Altitude</a:t>
            </a:r>
            <a:endParaRPr lang="en-SG" sz="12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D158796-18FC-3AE6-872E-99A9B319342D}"/>
              </a:ext>
            </a:extLst>
          </p:cNvPr>
          <p:cNvSpPr/>
          <p:nvPr/>
        </p:nvSpPr>
        <p:spPr>
          <a:xfrm>
            <a:off x="3303465" y="3194777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distance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8B5F9CC-11CA-B6C8-48F8-A5ED2C45E47F}"/>
              </a:ext>
            </a:extLst>
          </p:cNvPr>
          <p:cNvSpPr/>
          <p:nvPr/>
        </p:nvSpPr>
        <p:spPr>
          <a:xfrm>
            <a:off x="7826400" y="1549777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Fuel capacity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C549D13-8F76-4FB9-B806-047B8FEC5313}"/>
              </a:ext>
            </a:extLst>
          </p:cNvPr>
          <p:cNvSpPr/>
          <p:nvPr/>
        </p:nvSpPr>
        <p:spPr>
          <a:xfrm>
            <a:off x="8955869" y="1535500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Fuel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C1CF03C-16AE-B6BE-D7E3-1F8C4C18C0F9}"/>
              </a:ext>
            </a:extLst>
          </p:cNvPr>
          <p:cNvSpPr/>
          <p:nvPr/>
        </p:nvSpPr>
        <p:spPr>
          <a:xfrm>
            <a:off x="10085338" y="1549777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Fuel level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06FD17C-F3F8-C0C0-BFA4-D6DCECD560EA}"/>
              </a:ext>
            </a:extLst>
          </p:cNvPr>
          <p:cNvSpPr/>
          <p:nvPr/>
        </p:nvSpPr>
        <p:spPr>
          <a:xfrm>
            <a:off x="11214807" y="1552136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Fuel diff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77A947C-33F0-F138-2944-8134363E6C2A}"/>
              </a:ext>
            </a:extLst>
          </p:cNvPr>
          <p:cNvSpPr/>
          <p:nvPr/>
        </p:nvSpPr>
        <p:spPr>
          <a:xfrm>
            <a:off x="11214807" y="4754127"/>
            <a:ext cx="894736" cy="5369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Time stamp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F658C9D-FAA1-1C8D-CE9C-F24C9BBB1FAA}"/>
              </a:ext>
            </a:extLst>
          </p:cNvPr>
          <p:cNvSpPr/>
          <p:nvPr/>
        </p:nvSpPr>
        <p:spPr>
          <a:xfrm>
            <a:off x="4456522" y="3952699"/>
            <a:ext cx="894736" cy="53696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Engine Status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DCF9692-166D-4ECF-9C41-AAFDB34BA88A}"/>
              </a:ext>
            </a:extLst>
          </p:cNvPr>
          <p:cNvSpPr/>
          <p:nvPr/>
        </p:nvSpPr>
        <p:spPr>
          <a:xfrm>
            <a:off x="1059426" y="3160520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Lat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DF2F359-65F4-292C-97B0-B61AB9E4655C}"/>
              </a:ext>
            </a:extLst>
          </p:cNvPr>
          <p:cNvSpPr/>
          <p:nvPr/>
        </p:nvSpPr>
        <p:spPr>
          <a:xfrm>
            <a:off x="2172774" y="3182176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Lon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8AFA0E3-D7D7-6C2B-39CB-701CF5041051}"/>
              </a:ext>
            </a:extLst>
          </p:cNvPr>
          <p:cNvSpPr/>
          <p:nvPr/>
        </p:nvSpPr>
        <p:spPr>
          <a:xfrm>
            <a:off x="1059426" y="410837"/>
            <a:ext cx="894736" cy="536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Vehicle info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701B43A-2CD2-D9BC-7969-2C76A4FEA37E}"/>
              </a:ext>
            </a:extLst>
          </p:cNvPr>
          <p:cNvSpPr/>
          <p:nvPr/>
        </p:nvSpPr>
        <p:spPr>
          <a:xfrm>
            <a:off x="2189376" y="410837"/>
            <a:ext cx="894736" cy="5369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Fuel data 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7E209A9-F946-4143-3995-04D5EE858AE6}"/>
              </a:ext>
            </a:extLst>
          </p:cNvPr>
          <p:cNvSpPr/>
          <p:nvPr/>
        </p:nvSpPr>
        <p:spPr>
          <a:xfrm>
            <a:off x="3308524" y="437604"/>
            <a:ext cx="894736" cy="53696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Gps</a:t>
            </a:r>
            <a:r>
              <a:rPr lang="en-SG" sz="1200" dirty="0"/>
              <a:t> data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05B541B-0E85-03AB-A664-6ECD264B1D01}"/>
              </a:ext>
            </a:extLst>
          </p:cNvPr>
          <p:cNvSpPr/>
          <p:nvPr/>
        </p:nvSpPr>
        <p:spPr>
          <a:xfrm>
            <a:off x="4425875" y="437604"/>
            <a:ext cx="894736" cy="5369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Driving behaviour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F338069-D92C-EB5A-AE6C-40C9DDD2E97A}"/>
              </a:ext>
            </a:extLst>
          </p:cNvPr>
          <p:cNvSpPr/>
          <p:nvPr/>
        </p:nvSpPr>
        <p:spPr>
          <a:xfrm>
            <a:off x="5515867" y="437604"/>
            <a:ext cx="894736" cy="53696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Vehicle status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52728F3-5501-3B64-7A59-CAD89856ABD4}"/>
              </a:ext>
            </a:extLst>
          </p:cNvPr>
          <p:cNvSpPr/>
          <p:nvPr/>
        </p:nvSpPr>
        <p:spPr>
          <a:xfrm>
            <a:off x="6627998" y="437604"/>
            <a:ext cx="894736" cy="53696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Sensor data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7C239C87-C1FA-C9C7-DEEC-2D5DB7B91196}"/>
              </a:ext>
            </a:extLst>
          </p:cNvPr>
          <p:cNvSpPr/>
          <p:nvPr/>
        </p:nvSpPr>
        <p:spPr>
          <a:xfrm>
            <a:off x="7834004" y="411016"/>
            <a:ext cx="894736" cy="56985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Speed data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C2F30D4-03D0-A966-C5A0-CE2287CD5B44}"/>
              </a:ext>
            </a:extLst>
          </p:cNvPr>
          <p:cNvSpPr/>
          <p:nvPr/>
        </p:nvSpPr>
        <p:spPr>
          <a:xfrm>
            <a:off x="8923996" y="404708"/>
            <a:ext cx="894736" cy="5698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Time data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D4D5B72-F1DF-C733-F73E-D837653FFFC4}"/>
              </a:ext>
            </a:extLst>
          </p:cNvPr>
          <p:cNvSpPr/>
          <p:nvPr/>
        </p:nvSpPr>
        <p:spPr>
          <a:xfrm>
            <a:off x="10013988" y="410837"/>
            <a:ext cx="894736" cy="5369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 </a:t>
            </a:r>
            <a:r>
              <a:rPr lang="en-SG" sz="1200" dirty="0" err="1"/>
              <a:t>misc</a:t>
            </a:r>
            <a:endParaRPr lang="en-SG" sz="12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2BE9C0-33A5-20E1-0078-E18BC365C84C}"/>
              </a:ext>
            </a:extLst>
          </p:cNvPr>
          <p:cNvSpPr/>
          <p:nvPr/>
        </p:nvSpPr>
        <p:spPr>
          <a:xfrm>
            <a:off x="3310984" y="4841844"/>
            <a:ext cx="894736" cy="56985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Speed generated</a:t>
            </a:r>
          </a:p>
        </p:txBody>
      </p:sp>
    </p:spTree>
    <p:extLst>
      <p:ext uri="{BB962C8B-B14F-4D97-AF65-F5344CB8AC3E}">
        <p14:creationId xmlns:p14="http://schemas.microsoft.com/office/powerpoint/2010/main" val="48361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90D8-00F3-2D55-4BED-7AE96803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175" y="98426"/>
            <a:ext cx="10515600" cy="539750"/>
          </a:xfrm>
        </p:spPr>
        <p:txBody>
          <a:bodyPr>
            <a:normAutofit fontScale="90000"/>
          </a:bodyPr>
          <a:lstStyle/>
          <a:p>
            <a:r>
              <a:rPr lang="en-SG" dirty="0"/>
              <a:t>Assessing Data Quality – Fuel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A6CA34-B2FC-5CA3-C41D-2C4BA8B8D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4" y="714376"/>
            <a:ext cx="11496675" cy="5976938"/>
          </a:xfrm>
        </p:spPr>
      </p:pic>
    </p:spTree>
    <p:extLst>
      <p:ext uri="{BB962C8B-B14F-4D97-AF65-F5344CB8AC3E}">
        <p14:creationId xmlns:p14="http://schemas.microsoft.com/office/powerpoint/2010/main" val="11340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F729B-0080-29D5-DC46-F5A88D78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Problem in fuel data (Tian et al., 2018)</a:t>
            </a:r>
            <a:endParaRPr lang="en-SG" sz="360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198B2-3300-147A-1023-61BE3F0FA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12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Refueling </a:t>
            </a:r>
            <a:endParaRPr lang="en-SG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Fuel spilling or gasoline theft</a:t>
            </a:r>
            <a:endParaRPr lang="en-SG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Errors of fuel level sensor or wireless vehicular network transmission</a:t>
            </a:r>
            <a:endParaRPr lang="en-SG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Large shake of vehicle</a:t>
            </a:r>
            <a:endParaRPr lang="en-SG" sz="18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SG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127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DD28-F726-8D3A-FB44-09FE45056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27421"/>
            <a:ext cx="10515600" cy="453616"/>
          </a:xfrm>
        </p:spPr>
        <p:txBody>
          <a:bodyPr>
            <a:normAutofit fontScale="90000"/>
          </a:bodyPr>
          <a:lstStyle/>
          <a:p>
            <a:r>
              <a:rPr lang="en-SG" dirty="0"/>
              <a:t>Assessing Data Quality – Time stamp interval</a:t>
            </a:r>
          </a:p>
        </p:txBody>
      </p:sp>
      <p:pic>
        <p:nvPicPr>
          <p:cNvPr id="4" name="Picture 3" descr="A picture containing text, screenshot, line, number&#10;&#10;Description automatically generated">
            <a:extLst>
              <a:ext uri="{FF2B5EF4-FFF2-40B4-BE49-F238E27FC236}">
                <a16:creationId xmlns:a16="http://schemas.microsoft.com/office/drawing/2014/main" id="{D86718FA-C8E4-67CD-2A28-054649E5E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681038"/>
            <a:ext cx="11858625" cy="59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8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D083-9948-665E-4B8B-0B908F45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SG" dirty="0"/>
              <a:t>Data Cleaning – Filtering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D5FC522-022F-F36F-F837-479E92307E8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66142638"/>
                  </p:ext>
                </p:extLst>
              </p:nvPr>
            </p:nvGraphicFramePr>
            <p:xfrm>
              <a:off x="1124722" y="1926266"/>
              <a:ext cx="9942558" cy="435752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01141">
                      <a:extLst>
                        <a:ext uri="{9D8B030D-6E8A-4147-A177-3AD203B41FA5}">
                          <a16:colId xmlns:a16="http://schemas.microsoft.com/office/drawing/2014/main" val="3540355258"/>
                        </a:ext>
                      </a:extLst>
                    </a:gridCol>
                    <a:gridCol w="1662134">
                      <a:extLst>
                        <a:ext uri="{9D8B030D-6E8A-4147-A177-3AD203B41FA5}">
                          <a16:colId xmlns:a16="http://schemas.microsoft.com/office/drawing/2014/main" val="3386179099"/>
                        </a:ext>
                      </a:extLst>
                    </a:gridCol>
                    <a:gridCol w="7579283">
                      <a:extLst>
                        <a:ext uri="{9D8B030D-6E8A-4147-A177-3AD203B41FA5}">
                          <a16:colId xmlns:a16="http://schemas.microsoft.com/office/drawing/2014/main" val="3648906048"/>
                        </a:ext>
                      </a:extLst>
                    </a:gridCol>
                  </a:tblGrid>
                  <a:tr h="517245"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No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Attribute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Filters and Justifications</a:t>
                          </a:r>
                          <a:endParaRPr lang="en-US" sz="29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7004604"/>
                      </a:ext>
                    </a:extLst>
                  </a:tr>
                  <a:tr h="960070"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Speed 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Remove those exceed 120km/h. This is due to the maximum speed limit in highway is 110km/h and giving tolerance of </a:t>
                          </a:r>
                          <a14:m>
                            <m:oMath xmlns:m="http://schemas.openxmlformats.org/officeDocument/2006/math">
                              <m:r>
                                <a:rPr lang="en-US" sz="1900" b="0" i="1" u="none" strike="noStrike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±10 </m:t>
                              </m:r>
                              <m:r>
                                <a:rPr lang="en-US" sz="1900" b="0" i="1" u="none" strike="noStrike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𝑘𝑚</m:t>
                              </m:r>
                              <m:r>
                                <a:rPr lang="en-US" sz="1900" b="0" i="1" u="none" strike="noStrike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1900" b="0" i="1" u="none" strike="noStrike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sz="1900" b="0" i="1" u="none" strike="noStrike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sz="29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415727"/>
                      </a:ext>
                    </a:extLst>
                  </a:tr>
                  <a:tr h="960070"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gnnsHDOP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drop those instances more than 2 to maintain accuracy of GPS (Agency, 2018)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65638537"/>
                      </a:ext>
                    </a:extLst>
                  </a:tr>
                  <a:tr h="960070"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gnnsPDOP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drop those instances more than 7 to maintain accuracy of GPS (Agency, 2018)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3405228"/>
                      </a:ext>
                    </a:extLst>
                  </a:tr>
                  <a:tr h="960070"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engineStatus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filter those with engine off as the vehicle cannot consume fuel and emit carbon when the engine is off, thereby not in the scope of the study</a:t>
                          </a:r>
                          <a:endParaRPr lang="en-US" sz="29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763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D5FC522-022F-F36F-F837-479E92307E8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66142638"/>
                  </p:ext>
                </p:extLst>
              </p:nvPr>
            </p:nvGraphicFramePr>
            <p:xfrm>
              <a:off x="1124722" y="1926266"/>
              <a:ext cx="9942558" cy="435752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01141">
                      <a:extLst>
                        <a:ext uri="{9D8B030D-6E8A-4147-A177-3AD203B41FA5}">
                          <a16:colId xmlns:a16="http://schemas.microsoft.com/office/drawing/2014/main" val="3540355258"/>
                        </a:ext>
                      </a:extLst>
                    </a:gridCol>
                    <a:gridCol w="1662134">
                      <a:extLst>
                        <a:ext uri="{9D8B030D-6E8A-4147-A177-3AD203B41FA5}">
                          <a16:colId xmlns:a16="http://schemas.microsoft.com/office/drawing/2014/main" val="3386179099"/>
                        </a:ext>
                      </a:extLst>
                    </a:gridCol>
                    <a:gridCol w="7579283">
                      <a:extLst>
                        <a:ext uri="{9D8B030D-6E8A-4147-A177-3AD203B41FA5}">
                          <a16:colId xmlns:a16="http://schemas.microsoft.com/office/drawing/2014/main" val="3648906048"/>
                        </a:ext>
                      </a:extLst>
                    </a:gridCol>
                  </a:tblGrid>
                  <a:tr h="517245"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No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Attribute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Filters and Justifications</a:t>
                          </a:r>
                          <a:endParaRPr lang="en-US" sz="29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E2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7004604"/>
                      </a:ext>
                    </a:extLst>
                  </a:tr>
                  <a:tr h="960070"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Speed 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1270" t="-54430" r="-161" b="-306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415727"/>
                      </a:ext>
                    </a:extLst>
                  </a:tr>
                  <a:tr h="960070"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gnnsHDOP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drop those instances more than 2 to maintain accuracy of GPS (Agency, 2018)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65638537"/>
                      </a:ext>
                    </a:extLst>
                  </a:tr>
                  <a:tr h="960070"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gnnsPDOP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drop those instances more than 7 to maintain accuracy of GPS (Agency, 2018)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3405228"/>
                      </a:ext>
                    </a:extLst>
                  </a:tr>
                  <a:tr h="960070"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engineStatus</a:t>
                          </a:r>
                          <a:endParaRPr lang="en-US" sz="29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 fontAlgn="t">
                            <a:lnSpc>
                              <a:spcPct val="150000"/>
                            </a:lnSpc>
                            <a:spcBef>
                              <a:spcPts val="12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900" b="0" i="0" u="none" strike="noStrike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filter those with engine off as the vehicle cannot consume fuel and emit carbon when the engine is off, thereby not in the scope of the study</a:t>
                          </a:r>
                          <a:endParaRPr lang="en-US" sz="29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110706" marR="110706" marT="15376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7633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8302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758F8C-0BDE-D1E1-840E-7EACB241C2F0}"/>
              </a:ext>
            </a:extLst>
          </p:cNvPr>
          <p:cNvSpPr/>
          <p:nvPr/>
        </p:nvSpPr>
        <p:spPr>
          <a:xfrm>
            <a:off x="4053840" y="4124960"/>
            <a:ext cx="336296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4FD4E-DA6C-1667-163A-E8C076829DAA}"/>
              </a:ext>
            </a:extLst>
          </p:cNvPr>
          <p:cNvSpPr/>
          <p:nvPr/>
        </p:nvSpPr>
        <p:spPr>
          <a:xfrm>
            <a:off x="3921760" y="4124960"/>
            <a:ext cx="3495040" cy="731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722DC9-22C4-B589-4120-561888CAFEDF}"/>
              </a:ext>
            </a:extLst>
          </p:cNvPr>
          <p:cNvSpPr/>
          <p:nvPr/>
        </p:nvSpPr>
        <p:spPr>
          <a:xfrm>
            <a:off x="3362960" y="4033520"/>
            <a:ext cx="4592320" cy="822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408D1-D05E-1131-EF3F-956D7B5D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SG" sz="5400" dirty="0"/>
              <a:t>Fuel Cleaning and Repairing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8D803C-0F18-E6B7-DC0B-2779578B6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795372"/>
              </p:ext>
            </p:extLst>
          </p:nvPr>
        </p:nvGraphicFramePr>
        <p:xfrm>
          <a:off x="572493" y="2065374"/>
          <a:ext cx="10837188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559CC90C-5A82-4C24-C2EA-5D4BCDE3AE2D}"/>
              </a:ext>
            </a:extLst>
          </p:cNvPr>
          <p:cNvSpPr/>
          <p:nvPr/>
        </p:nvSpPr>
        <p:spPr>
          <a:xfrm>
            <a:off x="497840" y="2255520"/>
            <a:ext cx="1808480" cy="7945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Resampling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667FED-4213-68FE-B317-71D57156C64A}"/>
              </a:ext>
            </a:extLst>
          </p:cNvPr>
          <p:cNvCxnSpPr/>
          <p:nvPr/>
        </p:nvCxnSpPr>
        <p:spPr>
          <a:xfrm>
            <a:off x="2397760" y="2651760"/>
            <a:ext cx="2672080" cy="379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5E6F47-5347-36DD-4C42-9EA3DD57A9C3}"/>
              </a:ext>
            </a:extLst>
          </p:cNvPr>
          <p:cNvSpPr/>
          <p:nvPr/>
        </p:nvSpPr>
        <p:spPr>
          <a:xfrm>
            <a:off x="4196080" y="4182189"/>
            <a:ext cx="3220720" cy="603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85623C-5263-C491-3E8C-BB0B4C807FC4}"/>
              </a:ext>
            </a:extLst>
          </p:cNvPr>
          <p:cNvSpPr/>
          <p:nvPr/>
        </p:nvSpPr>
        <p:spPr>
          <a:xfrm>
            <a:off x="9601201" y="2733040"/>
            <a:ext cx="1554479" cy="9245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GMM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068A49-6F0E-6FC1-C060-44814BBEDF04}"/>
              </a:ext>
            </a:extLst>
          </p:cNvPr>
          <p:cNvCxnSpPr/>
          <p:nvPr/>
        </p:nvCxnSpPr>
        <p:spPr>
          <a:xfrm flipH="1">
            <a:off x="7538720" y="3429000"/>
            <a:ext cx="2062481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FAEF39A-8D80-06D2-3E27-F74CED4E2274}"/>
              </a:ext>
            </a:extLst>
          </p:cNvPr>
          <p:cNvSpPr/>
          <p:nvPr/>
        </p:nvSpPr>
        <p:spPr>
          <a:xfrm>
            <a:off x="497840" y="4277360"/>
            <a:ext cx="2001521" cy="8229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Linear Interpolation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CA919B-798E-1328-3820-71E72FCB88DA}"/>
              </a:ext>
            </a:extLst>
          </p:cNvPr>
          <p:cNvCxnSpPr/>
          <p:nvPr/>
        </p:nvCxnSpPr>
        <p:spPr>
          <a:xfrm>
            <a:off x="2590799" y="4856480"/>
            <a:ext cx="1402081" cy="10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325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AC02-DC4C-6A1E-8EC8-A3640B77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700"/>
            <a:ext cx="10515600" cy="1325563"/>
          </a:xfrm>
        </p:spPr>
        <p:txBody>
          <a:bodyPr/>
          <a:lstStyle/>
          <a:p>
            <a:r>
              <a:rPr lang="en-SG" dirty="0"/>
              <a:t>GMM result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F20DC-A7F3-F57E-D0B6-2D631438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15" y="971550"/>
            <a:ext cx="6216531" cy="520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3A888-3429-930E-7EAC-7ACE6437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76" y="971550"/>
            <a:ext cx="5796123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48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6B0F-9BAC-FB09-CF80-0867643D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Feature Selection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DCAF14-E39A-8AB4-B86F-DBF17048EED6}"/>
              </a:ext>
            </a:extLst>
          </p:cNvPr>
          <p:cNvSpPr/>
          <p:nvPr/>
        </p:nvSpPr>
        <p:spPr>
          <a:xfrm>
            <a:off x="1595120" y="2346960"/>
            <a:ext cx="29870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Spearman Correlation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5A0E39-79F3-FC4A-34EE-9FA481ABF04A}"/>
              </a:ext>
            </a:extLst>
          </p:cNvPr>
          <p:cNvSpPr/>
          <p:nvPr/>
        </p:nvSpPr>
        <p:spPr>
          <a:xfrm>
            <a:off x="1595120" y="3850640"/>
            <a:ext cx="29870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Kruskal Wallis Test 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40931342-9C13-CFA1-E97B-84AEE62A746A}"/>
              </a:ext>
            </a:extLst>
          </p:cNvPr>
          <p:cNvSpPr/>
          <p:nvPr/>
        </p:nvSpPr>
        <p:spPr>
          <a:xfrm>
            <a:off x="4785360" y="2651760"/>
            <a:ext cx="45719" cy="189992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9ED47-13E7-37AA-254C-93788E259038}"/>
              </a:ext>
            </a:extLst>
          </p:cNvPr>
          <p:cNvCxnSpPr>
            <a:stCxn id="10" idx="2"/>
          </p:cNvCxnSpPr>
          <p:nvPr/>
        </p:nvCxnSpPr>
        <p:spPr>
          <a:xfrm flipV="1">
            <a:off x="4831079" y="3596640"/>
            <a:ext cx="320041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793C3E-CE8F-E4C5-5A96-F660299631AA}"/>
              </a:ext>
            </a:extLst>
          </p:cNvPr>
          <p:cNvSpPr/>
          <p:nvPr/>
        </p:nvSpPr>
        <p:spPr>
          <a:xfrm>
            <a:off x="5196839" y="3119120"/>
            <a:ext cx="2987040" cy="9550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Feature Importance </a:t>
            </a:r>
          </a:p>
        </p:txBody>
      </p:sp>
    </p:spTree>
    <p:extLst>
      <p:ext uri="{BB962C8B-B14F-4D97-AF65-F5344CB8AC3E}">
        <p14:creationId xmlns:p14="http://schemas.microsoft.com/office/powerpoint/2010/main" val="12574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B3685-FC59-DD3B-DE96-E01D61FF3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SG" sz="3600">
                <a:solidFill>
                  <a:schemeClr val="tx2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380A-0C2F-641F-D473-F0688AF23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SG" sz="1800" dirty="0">
                <a:solidFill>
                  <a:schemeClr val="tx2"/>
                </a:solidFill>
              </a:rPr>
              <a:t>Problem Statement </a:t>
            </a:r>
          </a:p>
          <a:p>
            <a:r>
              <a:rPr lang="en-SG" sz="1800" dirty="0">
                <a:solidFill>
                  <a:schemeClr val="tx2"/>
                </a:solidFill>
              </a:rPr>
              <a:t>Goals and Objectives </a:t>
            </a:r>
          </a:p>
          <a:p>
            <a:r>
              <a:rPr lang="en-SG" sz="1800" dirty="0">
                <a:solidFill>
                  <a:schemeClr val="tx2"/>
                </a:solidFill>
              </a:rPr>
              <a:t>Benefits of the project</a:t>
            </a:r>
          </a:p>
          <a:p>
            <a:r>
              <a:rPr lang="en-SG" sz="1800" dirty="0">
                <a:solidFill>
                  <a:schemeClr val="tx2"/>
                </a:solidFill>
              </a:rPr>
              <a:t>Main challenges of this project</a:t>
            </a:r>
          </a:p>
          <a:p>
            <a:r>
              <a:rPr lang="en-SG" sz="1800" dirty="0">
                <a:solidFill>
                  <a:schemeClr val="tx2"/>
                </a:solidFill>
              </a:rPr>
              <a:t>Research Methodology</a:t>
            </a:r>
          </a:p>
          <a:p>
            <a:r>
              <a:rPr lang="en-SG" sz="1800" dirty="0">
                <a:solidFill>
                  <a:schemeClr val="tx2"/>
                </a:solidFill>
              </a:rPr>
              <a:t>Result </a:t>
            </a:r>
          </a:p>
          <a:p>
            <a:r>
              <a:rPr lang="en-SG" sz="1800" dirty="0">
                <a:solidFill>
                  <a:schemeClr val="tx2"/>
                </a:solidFill>
              </a:rPr>
              <a:t>Contribution and Future Works </a:t>
            </a:r>
          </a:p>
          <a:p>
            <a:endParaRPr lang="en-SG" sz="1800" dirty="0">
              <a:solidFill>
                <a:schemeClr val="tx2"/>
              </a:solidFill>
            </a:endParaRPr>
          </a:p>
          <a:p>
            <a:endParaRPr lang="en-SG" sz="1800" dirty="0">
              <a:solidFill>
                <a:schemeClr val="tx2"/>
              </a:solidFill>
            </a:endParaRPr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6" descr="Books">
            <a:extLst>
              <a:ext uri="{FF2B5EF4-FFF2-40B4-BE49-F238E27FC236}">
                <a16:creationId xmlns:a16="http://schemas.microsoft.com/office/drawing/2014/main" id="{0ACCE34F-2A9E-3969-76B6-1209D7C9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8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D3C51B-1A35-F09C-F503-A8BE62B86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28738"/>
              </p:ext>
            </p:extLst>
          </p:nvPr>
        </p:nvGraphicFramePr>
        <p:xfrm>
          <a:off x="695325" y="886450"/>
          <a:ext cx="10696575" cy="470215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00421">
                  <a:extLst>
                    <a:ext uri="{9D8B030D-6E8A-4147-A177-3AD203B41FA5}">
                      <a16:colId xmlns:a16="http://schemas.microsoft.com/office/drawing/2014/main" val="973741774"/>
                    </a:ext>
                  </a:extLst>
                </a:gridCol>
                <a:gridCol w="2573612">
                  <a:extLst>
                    <a:ext uri="{9D8B030D-6E8A-4147-A177-3AD203B41FA5}">
                      <a16:colId xmlns:a16="http://schemas.microsoft.com/office/drawing/2014/main" val="390905443"/>
                    </a:ext>
                  </a:extLst>
                </a:gridCol>
                <a:gridCol w="2493187">
                  <a:extLst>
                    <a:ext uri="{9D8B030D-6E8A-4147-A177-3AD203B41FA5}">
                      <a16:colId xmlns:a16="http://schemas.microsoft.com/office/drawing/2014/main" val="348852086"/>
                    </a:ext>
                  </a:extLst>
                </a:gridCol>
                <a:gridCol w="3029355">
                  <a:extLst>
                    <a:ext uri="{9D8B030D-6E8A-4147-A177-3AD203B41FA5}">
                      <a16:colId xmlns:a16="http://schemas.microsoft.com/office/drawing/2014/main" val="2357365396"/>
                    </a:ext>
                  </a:extLst>
                </a:gridCol>
              </a:tblGrid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XGBoost</a:t>
                      </a:r>
                      <a:endParaRPr lang="en-SG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effectLst/>
                        </a:rPr>
                        <a:t>Random Forest</a:t>
                      </a:r>
                      <a:endParaRPr lang="en-SG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effectLst/>
                        </a:rPr>
                        <a:t>LightBGM</a:t>
                      </a:r>
                      <a:endParaRPr lang="en-SG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effectLst/>
                        </a:rPr>
                        <a:t>Spearman Correlation </a:t>
                      </a:r>
                      <a:endParaRPr lang="en-SG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46692583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lat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solidFill>
                            <a:schemeClr val="bg1"/>
                          </a:solidFill>
                          <a:effectLst/>
                        </a:rPr>
                        <a:t>lon </a:t>
                      </a:r>
                      <a:endParaRPr lang="en-SG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distance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distance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2271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lon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lat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solidFill>
                            <a:schemeClr val="bg1"/>
                          </a:solidFill>
                          <a:effectLst/>
                        </a:rPr>
                        <a:t>speed</a:t>
                      </a:r>
                      <a:endParaRPr lang="en-SG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speed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208295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distance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axis Y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lat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solidFill>
                            <a:schemeClr val="bg1"/>
                          </a:solidFill>
                          <a:effectLst/>
                        </a:rPr>
                        <a:t>axisZ</a:t>
                      </a:r>
                      <a:endParaRPr lang="en-SG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508584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speed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timestamp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lon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heading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121148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timestamp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distance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heading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gnnsHDOP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249463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battery Voltage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heading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axis Y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altitude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17566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altitude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axis Z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axis Z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axisY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026997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heading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battery Voltage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timestamp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BTM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17738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axis Y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axis X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altitude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BDM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725752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axis Z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altitude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axis X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lon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793944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gnssHDOP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speed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battery Voltage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gnnsPDOP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87594"/>
                  </a:ext>
                </a:extLst>
              </a:tr>
              <a:tr h="26802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axis X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solidFill>
                            <a:schemeClr val="bg1"/>
                          </a:solidFill>
                          <a:effectLst/>
                        </a:rPr>
                        <a:t>gnssPDOP</a:t>
                      </a:r>
                      <a:endParaRPr lang="en-SG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>
                          <a:solidFill>
                            <a:schemeClr val="bg1"/>
                          </a:solidFill>
                          <a:effectLst/>
                        </a:rPr>
                        <a:t>gnssPDOP</a:t>
                      </a:r>
                      <a:endParaRPr lang="en-SG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engine cc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35952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Fuel Capacity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gnssHDOP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gnssHDOP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lat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809575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BTM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BTM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Fuel Capacity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axisX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978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 err="1">
                          <a:solidFill>
                            <a:schemeClr val="bg1"/>
                          </a:solidFill>
                          <a:effectLst/>
                        </a:rPr>
                        <a:t>gnss</a:t>
                      </a: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 PDOP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fuel capacity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BTM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battery voltage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2313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Engine cc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BDM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BDM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Fuel capacity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088026"/>
                  </a:ext>
                </a:extLst>
              </a:tr>
              <a:tr h="2608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BDM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Engine cc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Engine cc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dirty="0">
                          <a:solidFill>
                            <a:schemeClr val="bg1"/>
                          </a:solidFill>
                          <a:effectLst/>
                        </a:rPr>
                        <a:t>timestamp </a:t>
                      </a:r>
                      <a:endParaRPr lang="en-SG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9515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5EC276C-344A-6E14-188B-4D7CCCAE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74" y="206450"/>
            <a:ext cx="7750212" cy="44199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0206F0A-01FB-12CF-0FC7-A5C935C88D98}"/>
              </a:ext>
            </a:extLst>
          </p:cNvPr>
          <p:cNvSpPr/>
          <p:nvPr/>
        </p:nvSpPr>
        <p:spPr>
          <a:xfrm>
            <a:off x="10322224" y="604176"/>
            <a:ext cx="967286" cy="6900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Label </a:t>
            </a:r>
          </a:p>
        </p:txBody>
      </p:sp>
      <p:pic>
        <p:nvPicPr>
          <p:cNvPr id="5" name="Picture 4" descr="A yellow triangle with a black exclamation mark&#10;&#10;Description automatically generated">
            <a:extLst>
              <a:ext uri="{FF2B5EF4-FFF2-40B4-BE49-F238E27FC236}">
                <a16:creationId xmlns:a16="http://schemas.microsoft.com/office/drawing/2014/main" id="{49B9DD7B-10A4-1D93-0D04-9F9027F63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984121" y="563560"/>
            <a:ext cx="407779" cy="4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4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874E9-446D-9C4E-28AD-65D527C5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SG" sz="5200"/>
              <a:t>Feature selection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CC158E-707D-C9DA-2F0D-1C5E6DAD25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84697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542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4E086EE6-6945-954F-33E5-ABB0772D4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071" b="26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0455-92DD-A9B0-F50D-D1766827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Modelling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BAE128-4358-EED2-C1FE-C631E3C0F1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2297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6247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6B53-9401-021D-0F51-42DB3476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Evaluation </a:t>
            </a:r>
            <a:endParaRPr lang="en-S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1CDD86-657A-156B-9661-F9CDA6A4E4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5236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7DE1F1-9EA7-EB33-D5A7-4D753CEB1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499069" cy="3212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4E1-EA75-F677-B95A-12D944A7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069" y="0"/>
            <a:ext cx="5499069" cy="3212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DACE5-182C-EF7D-8297-76CF8570D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12870"/>
            <a:ext cx="5499069" cy="3212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4CA32-B96E-24F8-549D-EAF0CADB6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068" y="3212870"/>
            <a:ext cx="5499069" cy="32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13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0809A-BFFE-9005-69D2-7AA5E4BF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SG" sz="5200"/>
              <a:t>Why Random Forest?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6294738-4232-E098-8BB1-2F8266D23C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3031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7493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Cloud shaped hard drive with cables">
            <a:extLst>
              <a:ext uri="{FF2B5EF4-FFF2-40B4-BE49-F238E27FC236}">
                <a16:creationId xmlns:a16="http://schemas.microsoft.com/office/drawing/2014/main" id="{85CB8614-3D7C-2528-6330-1BB4F5EC5A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7F199B-F05F-0A7A-685A-5B9BE3CD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Contributions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2AD8-14C1-06D0-40DB-CBD07F05A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Provides a data cleaning framework to OBD sensor data</a:t>
            </a:r>
          </a:p>
          <a:p>
            <a:r>
              <a:rPr lang="en-US">
                <a:solidFill>
                  <a:srgbClr val="FFFFFF"/>
                </a:solidFill>
              </a:rPr>
              <a:t>showed that geographical data, driving behaviour, fuel activities, distance, speed and battery voltage are main factors </a:t>
            </a:r>
          </a:p>
          <a:p>
            <a:r>
              <a:rPr lang="en-US">
                <a:solidFill>
                  <a:srgbClr val="FFFFFF"/>
                </a:solidFill>
              </a:rPr>
              <a:t>the capability of Random Forest in capturing complex relationship and non linear data. </a:t>
            </a:r>
          </a:p>
          <a:p>
            <a:r>
              <a:rPr lang="en-US">
                <a:solidFill>
                  <a:srgbClr val="FFFFFF"/>
                </a:solidFill>
              </a:rPr>
              <a:t>provide a solid foundation for route optimization and carbon dioxide estimation</a:t>
            </a:r>
            <a:endParaRPr lang="en-SG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43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rry image of a blue and yellow light&#10;&#10;Description automatically generated">
            <a:extLst>
              <a:ext uri="{FF2B5EF4-FFF2-40B4-BE49-F238E27FC236}">
                <a16:creationId xmlns:a16="http://schemas.microsoft.com/office/drawing/2014/main" id="{E8F8C0DC-A065-6AF7-F49E-0320E803E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5749A-191B-EB9E-EAA9-FE27E2D2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Future Works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4B2911-E2BD-BCA7-C826-99867EA936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3508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0815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rial view of a highway near the ocean">
            <a:extLst>
              <a:ext uri="{FF2B5EF4-FFF2-40B4-BE49-F238E27FC236}">
                <a16:creationId xmlns:a16="http://schemas.microsoft.com/office/drawing/2014/main" id="{954C0772-E5AC-BF2B-8C5F-21F91B398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B6AC7D-D216-9652-E97A-8E23A901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3683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0A6E6-EA9E-00A6-8722-A6B93C6B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Problem Statement</a:t>
            </a:r>
            <a:endParaRPr lang="en-SG" sz="360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92174-7533-20BE-8FD9-DF254EC0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r>
              <a:rPr lang="en-SG" sz="1800">
                <a:solidFill>
                  <a:schemeClr val="tx2"/>
                </a:solidFill>
              </a:rPr>
              <a:t>Transportation emits most Co2 in Malaysia</a:t>
            </a:r>
          </a:p>
          <a:p>
            <a:r>
              <a:rPr lang="en-SG" sz="1800">
                <a:solidFill>
                  <a:schemeClr val="tx2"/>
                </a:solidFill>
              </a:rPr>
              <a:t>OBD sensor data </a:t>
            </a:r>
            <a:r>
              <a:rPr lang="en-US" sz="1800">
                <a:solidFill>
                  <a:schemeClr val="tx2"/>
                </a:solidFill>
              </a:rPr>
              <a:t>requires extensive preprocessing and cleaning before we can make use of those data</a:t>
            </a:r>
            <a:endParaRPr lang="en-SG" sz="180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754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57D58-382E-032D-A5CB-8A9BA709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SG" sz="3600">
                <a:solidFill>
                  <a:schemeClr val="tx2"/>
                </a:solidFill>
              </a:rPr>
              <a:t>Goals and Objectives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E358-3201-170C-FBAB-74C071A98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Our goal is to clean OBD sensor data and produce a regression model that is able to forecast amount of vehicle fuel consumption given input of vehicle types, geographical data, engine condition, fuel level and driving behavior. 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Objectives: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To conduct data exploration to extract insights, patterns, and relationships from the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To evaluate the factors affecting vehicle fuel consumption.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To generate a prediction model of fuel consumption for better accuracy. </a:t>
            </a:r>
          </a:p>
          <a:p>
            <a:endParaRPr lang="en-SG" sz="180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239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0D1F6-39D6-E622-42BC-E12BEF2C1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1" r="28484" b="-2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507147-FE1D-A322-C471-634442C7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anchor="b">
            <a:normAutofit/>
          </a:bodyPr>
          <a:lstStyle/>
          <a:p>
            <a:r>
              <a:rPr lang="en-SG" sz="3600">
                <a:solidFill>
                  <a:schemeClr val="tx2"/>
                </a:solidFill>
              </a:rPr>
              <a:t>Benefits of the project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4CF288-4250-043B-1984-29DBF2F644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224448"/>
              </p:ext>
            </p:extLst>
          </p:nvPr>
        </p:nvGraphicFramePr>
        <p:xfrm>
          <a:off x="6090574" y="2415756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610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728FB-ED21-6D3D-019C-0C82E82B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Our main challenges : OBD data</a:t>
            </a:r>
            <a:endParaRPr lang="en-SG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D24EE-3D33-12A3-7386-649178DC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often noisy, incomplete, and may contain outliers, making it difficult to extract useful information from it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the data may be collected from different sources, with different sampling rates and formats, adding to the complexity of processing and analyzing the data</a:t>
            </a:r>
            <a:endParaRPr lang="en-SG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SG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03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CD6F-7807-D37C-FB83-B305BB6D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SG" dirty="0"/>
              <a:t>RESEARCH METHODOLOGY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5709A0-6985-9837-916C-6D86E714C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629" y="770908"/>
            <a:ext cx="7791061" cy="59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91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AD24-7575-EBC4-D371-659AC068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SG" sz="3600">
                <a:solidFill>
                  <a:schemeClr val="tx2"/>
                </a:solidFill>
              </a:rPr>
              <a:t>Business Understanding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43775-F331-DEF2-A0E9-B9229AD15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1.	How to clean the OBD sensor data? 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2.	What are the factors affecting fuel consumption?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3.	Can fuel consumption be predicted based with reasonable accuracy? </a:t>
            </a:r>
          </a:p>
          <a:p>
            <a:pPr marL="0" indent="0">
              <a:buNone/>
            </a:pPr>
            <a:endParaRPr lang="en-SG" sz="180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075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EED71-5258-858C-8DC3-D88ED949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SG" dirty="0"/>
              <a:t>Data Understanding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34224C-99D6-4489-E1BF-32076B8D82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375300"/>
              </p:ext>
            </p:extLst>
          </p:nvPr>
        </p:nvGraphicFramePr>
        <p:xfrm>
          <a:off x="933450" y="1926266"/>
          <a:ext cx="10319183" cy="3873360"/>
        </p:xfrm>
        <a:graphic>
          <a:graphicData uri="http://schemas.openxmlformats.org/drawingml/2006/table">
            <a:tbl>
              <a:tblPr firstRow="1" firstCol="1" bandRow="1"/>
              <a:tblGrid>
                <a:gridCol w="3172668">
                  <a:extLst>
                    <a:ext uri="{9D8B030D-6E8A-4147-A177-3AD203B41FA5}">
                      <a16:colId xmlns:a16="http://schemas.microsoft.com/office/drawing/2014/main" val="1468105614"/>
                    </a:ext>
                  </a:extLst>
                </a:gridCol>
                <a:gridCol w="7146515">
                  <a:extLst>
                    <a:ext uri="{9D8B030D-6E8A-4147-A177-3AD203B41FA5}">
                      <a16:colId xmlns:a16="http://schemas.microsoft.com/office/drawing/2014/main" val="474187761"/>
                    </a:ext>
                  </a:extLst>
                </a:gridCol>
              </a:tblGrid>
              <a:tr h="484170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Item</a:t>
                      </a:r>
                      <a:endParaRPr lang="en-US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Description 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133905"/>
                  </a:ext>
                </a:extLst>
              </a:tr>
              <a:tr h="484170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Raw format of data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Json 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415638"/>
                  </a:ext>
                </a:extLst>
              </a:tr>
              <a:tr h="484170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Location of data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AWS S3 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262590"/>
                  </a:ext>
                </a:extLst>
              </a:tr>
              <a:tr h="484170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Size of data 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About 11 million rows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329318"/>
                  </a:ext>
                </a:extLst>
              </a:tr>
              <a:tr h="484170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Raw Attributes 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45 attributes with 7 derived attributes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527771"/>
                  </a:ext>
                </a:extLst>
              </a:tr>
              <a:tr h="484170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Number of vehicles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102279"/>
                  </a:ext>
                </a:extLst>
              </a:tr>
              <a:tr h="484170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Number of trips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451979"/>
                  </a:ext>
                </a:extLst>
              </a:tr>
              <a:tr h="484170"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Time range of data</a:t>
                      </a:r>
                      <a:endParaRPr lang="en-US" sz="2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 January 2022 to 12 May 2023</a:t>
                      </a:r>
                      <a:endParaRPr lang="en-US" sz="2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627" marR="103627" marT="1439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321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33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5326</TotalTime>
  <Words>899</Words>
  <Application>Microsoft Office PowerPoint</Application>
  <PresentationFormat>Widescreen</PresentationFormat>
  <Paragraphs>300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Vehicle Fuel Consumption Prediction Model </vt:lpstr>
      <vt:lpstr>Outline</vt:lpstr>
      <vt:lpstr>Problem Statement</vt:lpstr>
      <vt:lpstr>Goals and Objectives </vt:lpstr>
      <vt:lpstr>Benefits of the project </vt:lpstr>
      <vt:lpstr>Our main challenges : OBD data</vt:lpstr>
      <vt:lpstr>RESEARCH METHODOLOGY</vt:lpstr>
      <vt:lpstr>Business Understanding</vt:lpstr>
      <vt:lpstr>Data Understanding </vt:lpstr>
      <vt:lpstr>Attributes </vt:lpstr>
      <vt:lpstr>PowerPoint Presentation</vt:lpstr>
      <vt:lpstr>PowerPoint Presentation</vt:lpstr>
      <vt:lpstr>Assessing Data Quality – Fuel </vt:lpstr>
      <vt:lpstr>Problem in fuel data (Tian et al., 2018)</vt:lpstr>
      <vt:lpstr>Assessing Data Quality – Time stamp interval</vt:lpstr>
      <vt:lpstr>Data Cleaning – Filtering </vt:lpstr>
      <vt:lpstr>Fuel Cleaning and Repairing</vt:lpstr>
      <vt:lpstr>GMM result </vt:lpstr>
      <vt:lpstr>Feature Selection </vt:lpstr>
      <vt:lpstr>PowerPoint Presentation</vt:lpstr>
      <vt:lpstr>Feature selection </vt:lpstr>
      <vt:lpstr>Modelling </vt:lpstr>
      <vt:lpstr>Evaluation </vt:lpstr>
      <vt:lpstr>PowerPoint Presentation</vt:lpstr>
      <vt:lpstr>Why Random Forest? </vt:lpstr>
      <vt:lpstr>Contributions </vt:lpstr>
      <vt:lpstr>Future Works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Fuel Consumption Prediction Model</dc:title>
  <dc:creator>Kam Say Hong</dc:creator>
  <cp:lastModifiedBy>Kam Say Hong</cp:lastModifiedBy>
  <cp:revision>15</cp:revision>
  <cp:lastPrinted>2023-07-19T12:05:14Z</cp:lastPrinted>
  <dcterms:created xsi:type="dcterms:W3CDTF">2023-07-14T14:02:40Z</dcterms:created>
  <dcterms:modified xsi:type="dcterms:W3CDTF">2023-07-20T22:45:46Z</dcterms:modified>
</cp:coreProperties>
</file>